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DA495-7F74-FA2E-5559-9FDEF3610FF6}" v="1043" dt="2024-01-30T18:08:09.808"/>
    <p1510:client id="{B23864E5-405D-DBAB-AC42-AA316D222B7E}" v="5" dt="2024-01-31T15:30:01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ine Holm Hansen" userId="S::khh@tec.dk::7e064ccb-6639-4f8e-8c1a-9706e5a57385" providerId="AD" clId="Web-{A25CF75F-7A38-4029-BD90-68F7AB592345}"/>
    <pc:docChg chg="addSld delSld modSld sldOrd addMainMaster delMainMaster modMainMaster">
      <pc:chgData name="Karoline Holm Hansen" userId="S::khh@tec.dk::7e064ccb-6639-4f8e-8c1a-9706e5a57385" providerId="AD" clId="Web-{A25CF75F-7A38-4029-BD90-68F7AB592345}" dt="2023-02-07T10:10:14.342" v="2233" actId="20577"/>
      <pc:docMkLst>
        <pc:docMk/>
      </pc:docMkLst>
      <pc:sldChg chg="addSp delSp modSp mod setBg modClrScheme addAnim delAnim setClrOvrMap chgLayout">
        <pc:chgData name="Karoline Holm Hansen" userId="S::khh@tec.dk::7e064ccb-6639-4f8e-8c1a-9706e5a57385" providerId="AD" clId="Web-{A25CF75F-7A38-4029-BD90-68F7AB592345}" dt="2023-02-06T16:59:57.354" v="54"/>
        <pc:sldMkLst>
          <pc:docMk/>
          <pc:sldMk cId="3424942676" sldId="256"/>
        </pc:sldMkLst>
        <pc:spChg chg="mod">
          <ac:chgData name="Karoline Holm Hansen" userId="S::khh@tec.dk::7e064ccb-6639-4f8e-8c1a-9706e5a57385" providerId="AD" clId="Web-{A25CF75F-7A38-4029-BD90-68F7AB592345}" dt="2023-02-06T16:58:05.570" v="16"/>
          <ac:spMkLst>
            <pc:docMk/>
            <pc:sldMk cId="3424942676" sldId="256"/>
            <ac:spMk id="2" creationId="{00000000-0000-0000-0000-000000000000}"/>
          </ac:spMkLst>
        </pc:spChg>
        <pc:spChg chg="mod">
          <ac:chgData name="Karoline Holm Hansen" userId="S::khh@tec.dk::7e064ccb-6639-4f8e-8c1a-9706e5a57385" providerId="AD" clId="Web-{A25CF75F-7A38-4029-BD90-68F7AB592345}" dt="2023-02-06T16:59:43.166" v="51" actId="20577"/>
          <ac:spMkLst>
            <pc:docMk/>
            <pc:sldMk cId="3424942676" sldId="256"/>
            <ac:spMk id="3" creationId="{00000000-0000-0000-0000-000000000000}"/>
          </ac:spMkLst>
        </pc:spChg>
        <pc:spChg chg="add del">
          <ac:chgData name="Karoline Holm Hansen" userId="S::khh@tec.dk::7e064ccb-6639-4f8e-8c1a-9706e5a57385" providerId="AD" clId="Web-{A25CF75F-7A38-4029-BD90-68F7AB592345}" dt="2023-02-06T16:57:48.288" v="12"/>
          <ac:spMkLst>
            <pc:docMk/>
            <pc:sldMk cId="3424942676" sldId="256"/>
            <ac:spMk id="9" creationId="{14F048CC-17C9-B246-BF2A-29E51AD1C6EA}"/>
          </ac:spMkLst>
        </pc:spChg>
        <pc:spChg chg="add del">
          <ac:chgData name="Karoline Holm Hansen" userId="S::khh@tec.dk::7e064ccb-6639-4f8e-8c1a-9706e5a57385" providerId="AD" clId="Web-{A25CF75F-7A38-4029-BD90-68F7AB592345}" dt="2023-02-06T16:57:48.288" v="12"/>
          <ac:spMkLst>
            <pc:docMk/>
            <pc:sldMk cId="3424942676" sldId="256"/>
            <ac:spMk id="11" creationId="{53C4D10E-16D3-5D49-A995-1FD27619A96C}"/>
          </ac:spMkLst>
        </pc:spChg>
        <pc:spChg chg="add del">
          <ac:chgData name="Karoline Holm Hansen" userId="S::khh@tec.dk::7e064ccb-6639-4f8e-8c1a-9706e5a57385" providerId="AD" clId="Web-{A25CF75F-7A38-4029-BD90-68F7AB592345}" dt="2023-02-06T16:57:48.288" v="12"/>
          <ac:spMkLst>
            <pc:docMk/>
            <pc:sldMk cId="3424942676" sldId="256"/>
            <ac:spMk id="13" creationId="{24124FF1-775D-AC4A-81D0-73FC0F54A682}"/>
          </ac:spMkLst>
        </pc:spChg>
        <pc:spChg chg="add del">
          <ac:chgData name="Karoline Holm Hansen" userId="S::khh@tec.dk::7e064ccb-6639-4f8e-8c1a-9706e5a57385" providerId="AD" clId="Web-{A25CF75F-7A38-4029-BD90-68F7AB592345}" dt="2023-02-06T16:57:48.288" v="12"/>
          <ac:spMkLst>
            <pc:docMk/>
            <pc:sldMk cId="3424942676" sldId="256"/>
            <ac:spMk id="15" creationId="{C53E2C7F-F4FF-A94D-ACAE-82823EC88FEC}"/>
          </ac:spMkLst>
        </pc:spChg>
        <pc:spChg chg="add del">
          <ac:chgData name="Karoline Holm Hansen" userId="S::khh@tec.dk::7e064ccb-6639-4f8e-8c1a-9706e5a57385" providerId="AD" clId="Web-{A25CF75F-7A38-4029-BD90-68F7AB592345}" dt="2023-02-06T16:58:05.570" v="16"/>
          <ac:spMkLst>
            <pc:docMk/>
            <pc:sldMk cId="3424942676" sldId="256"/>
            <ac:spMk id="17" creationId="{8A95209C-5275-4E15-8EA7-7F42980ABF2D}"/>
          </ac:spMkLst>
        </pc:spChg>
        <pc:spChg chg="add del">
          <ac:chgData name="Karoline Holm Hansen" userId="S::khh@tec.dk::7e064ccb-6639-4f8e-8c1a-9706e5a57385" providerId="AD" clId="Web-{A25CF75F-7A38-4029-BD90-68F7AB592345}" dt="2023-02-06T16:58:05.570" v="16"/>
          <ac:spMkLst>
            <pc:docMk/>
            <pc:sldMk cId="3424942676" sldId="256"/>
            <ac:spMk id="19" creationId="{4F2ED431-E304-4FF0-9F4E-032783C9D612}"/>
          </ac:spMkLst>
        </pc:spChg>
        <pc:spChg chg="add del">
          <ac:chgData name="Karoline Holm Hansen" userId="S::khh@tec.dk::7e064ccb-6639-4f8e-8c1a-9706e5a57385" providerId="AD" clId="Web-{A25CF75F-7A38-4029-BD90-68F7AB592345}" dt="2023-02-06T16:58:05.570" v="16"/>
          <ac:spMkLst>
            <pc:docMk/>
            <pc:sldMk cId="3424942676" sldId="256"/>
            <ac:spMk id="20" creationId="{4E87FCFB-2CCE-460D-B3DD-557C8BD1B94A}"/>
          </ac:spMkLst>
        </pc:spChg>
        <pc:picChg chg="add del">
          <ac:chgData name="Karoline Holm Hansen" userId="S::khh@tec.dk::7e064ccb-6639-4f8e-8c1a-9706e5a57385" providerId="AD" clId="Web-{A25CF75F-7A38-4029-BD90-68F7AB592345}" dt="2023-02-06T16:57:48.288" v="12"/>
          <ac:picMkLst>
            <pc:docMk/>
            <pc:sldMk cId="3424942676" sldId="256"/>
            <ac:picMk id="4" creationId="{3EB0FC15-B22D-5B33-2986-1603497C1D71}"/>
          </ac:picMkLst>
        </pc:picChg>
        <pc:picChg chg="add del">
          <ac:chgData name="Karoline Holm Hansen" userId="S::khh@tec.dk::7e064ccb-6639-4f8e-8c1a-9706e5a57385" providerId="AD" clId="Web-{A25CF75F-7A38-4029-BD90-68F7AB592345}" dt="2023-02-06T16:58:05.570" v="16"/>
          <ac:picMkLst>
            <pc:docMk/>
            <pc:sldMk cId="3424942676" sldId="256"/>
            <ac:picMk id="18" creationId="{3EC09403-DE00-4F24-081F-F13E07798441}"/>
          </ac:picMkLst>
        </pc:picChg>
      </pc:sldChg>
      <pc:sldChg chg="addSp modSp new mod setBg">
        <pc:chgData name="Karoline Holm Hansen" userId="S::khh@tec.dk::7e064ccb-6639-4f8e-8c1a-9706e5a57385" providerId="AD" clId="Web-{A25CF75F-7A38-4029-BD90-68F7AB592345}" dt="2023-02-06T17:05:14.550" v="204" actId="20577"/>
        <pc:sldMkLst>
          <pc:docMk/>
          <pc:sldMk cId="3081059586" sldId="257"/>
        </pc:sldMkLst>
        <pc:spChg chg="mod">
          <ac:chgData name="Karoline Holm Hansen" userId="S::khh@tec.dk::7e064ccb-6639-4f8e-8c1a-9706e5a57385" providerId="AD" clId="Web-{A25CF75F-7A38-4029-BD90-68F7AB592345}" dt="2023-02-06T17:01:51.623" v="103" actId="20577"/>
          <ac:spMkLst>
            <pc:docMk/>
            <pc:sldMk cId="3081059586" sldId="257"/>
            <ac:spMk id="2" creationId="{356263F1-D5E0-7137-F8AE-7D2242CCDC10}"/>
          </ac:spMkLst>
        </pc:spChg>
        <pc:spChg chg="mod">
          <ac:chgData name="Karoline Holm Hansen" userId="S::khh@tec.dk::7e064ccb-6639-4f8e-8c1a-9706e5a57385" providerId="AD" clId="Web-{A25CF75F-7A38-4029-BD90-68F7AB592345}" dt="2023-02-06T17:05:14.550" v="204" actId="20577"/>
          <ac:spMkLst>
            <pc:docMk/>
            <pc:sldMk cId="3081059586" sldId="257"/>
            <ac:spMk id="3" creationId="{0EBC9900-3CD9-77EB-35CA-B8B8EC9F8416}"/>
          </ac:spMkLst>
        </pc:spChg>
        <pc:spChg chg="add mod">
          <ac:chgData name="Karoline Holm Hansen" userId="S::khh@tec.dk::7e064ccb-6639-4f8e-8c1a-9706e5a57385" providerId="AD" clId="Web-{A25CF75F-7A38-4029-BD90-68F7AB592345}" dt="2023-02-06T17:04:27.064" v="186" actId="20577"/>
          <ac:spMkLst>
            <pc:docMk/>
            <pc:sldMk cId="3081059586" sldId="257"/>
            <ac:spMk id="5" creationId="{AED20302-A95E-5D2D-AA76-0484BCED484D}"/>
          </ac:spMkLst>
        </pc:spChg>
      </pc:sldChg>
      <pc:sldChg chg="addSp delSp modSp new">
        <pc:chgData name="Karoline Holm Hansen" userId="S::khh@tec.dk::7e064ccb-6639-4f8e-8c1a-9706e5a57385" providerId="AD" clId="Web-{A25CF75F-7A38-4029-BD90-68F7AB592345}" dt="2023-02-06T17:41:10.516" v="564" actId="20577"/>
        <pc:sldMkLst>
          <pc:docMk/>
          <pc:sldMk cId="638296325" sldId="258"/>
        </pc:sldMkLst>
        <pc:spChg chg="mod">
          <ac:chgData name="Karoline Holm Hansen" userId="S::khh@tec.dk::7e064ccb-6639-4f8e-8c1a-9706e5a57385" providerId="AD" clId="Web-{A25CF75F-7A38-4029-BD90-68F7AB592345}" dt="2023-02-06T17:31:35.859" v="459" actId="20577"/>
          <ac:spMkLst>
            <pc:docMk/>
            <pc:sldMk cId="638296325" sldId="258"/>
            <ac:spMk id="2" creationId="{B1A9466D-A030-234D-8C0D-530D14C7A093}"/>
          </ac:spMkLst>
        </pc:spChg>
        <pc:spChg chg="del">
          <ac:chgData name="Karoline Holm Hansen" userId="S::khh@tec.dk::7e064ccb-6639-4f8e-8c1a-9706e5a57385" providerId="AD" clId="Web-{A25CF75F-7A38-4029-BD90-68F7AB592345}" dt="2023-02-06T17:13:12.204" v="212"/>
          <ac:spMkLst>
            <pc:docMk/>
            <pc:sldMk cId="638296325" sldId="258"/>
            <ac:spMk id="3" creationId="{0D5A32BA-55D7-CE4E-5C05-22302754900F}"/>
          </ac:spMkLst>
        </pc:spChg>
        <pc:spChg chg="add mod">
          <ac:chgData name="Karoline Holm Hansen" userId="S::khh@tec.dk::7e064ccb-6639-4f8e-8c1a-9706e5a57385" providerId="AD" clId="Web-{A25CF75F-7A38-4029-BD90-68F7AB592345}" dt="2023-02-06T17:32:35.423" v="474" actId="1076"/>
          <ac:spMkLst>
            <pc:docMk/>
            <pc:sldMk cId="638296325" sldId="258"/>
            <ac:spMk id="5" creationId="{CE1FC42E-800D-0AAE-AC3B-02967176DC77}"/>
          </ac:spMkLst>
        </pc:spChg>
        <pc:spChg chg="add del mod">
          <ac:chgData name="Karoline Holm Hansen" userId="S::khh@tec.dk::7e064ccb-6639-4f8e-8c1a-9706e5a57385" providerId="AD" clId="Web-{A25CF75F-7A38-4029-BD90-68F7AB592345}" dt="2023-02-06T17:31:48.688" v="462"/>
          <ac:spMkLst>
            <pc:docMk/>
            <pc:sldMk cId="638296325" sldId="258"/>
            <ac:spMk id="7" creationId="{D92B7FED-2CA6-B64E-CFD1-2F8EE5DA9207}"/>
          </ac:spMkLst>
        </pc:spChg>
        <pc:spChg chg="add mod">
          <ac:chgData name="Karoline Holm Hansen" userId="S::khh@tec.dk::7e064ccb-6639-4f8e-8c1a-9706e5a57385" providerId="AD" clId="Web-{A25CF75F-7A38-4029-BD90-68F7AB592345}" dt="2023-02-06T17:38:08.479" v="527" actId="1076"/>
          <ac:spMkLst>
            <pc:docMk/>
            <pc:sldMk cId="638296325" sldId="258"/>
            <ac:spMk id="9" creationId="{749FA561-8271-EC86-3EED-45835F8A812D}"/>
          </ac:spMkLst>
        </pc:spChg>
        <pc:spChg chg="add mod">
          <ac:chgData name="Karoline Holm Hansen" userId="S::khh@tec.dk::7e064ccb-6639-4f8e-8c1a-9706e5a57385" providerId="AD" clId="Web-{A25CF75F-7A38-4029-BD90-68F7AB592345}" dt="2023-02-06T17:32:09.938" v="468" actId="1076"/>
          <ac:spMkLst>
            <pc:docMk/>
            <pc:sldMk cId="638296325" sldId="258"/>
            <ac:spMk id="10" creationId="{FEDEDAF2-E6D0-7F44-9DF3-81118BA80BC8}"/>
          </ac:spMkLst>
        </pc:spChg>
        <pc:spChg chg="add mod">
          <ac:chgData name="Karoline Holm Hansen" userId="S::khh@tec.dk::7e064ccb-6639-4f8e-8c1a-9706e5a57385" providerId="AD" clId="Web-{A25CF75F-7A38-4029-BD90-68F7AB592345}" dt="2023-02-06T17:38:13.167" v="528" actId="1076"/>
          <ac:spMkLst>
            <pc:docMk/>
            <pc:sldMk cId="638296325" sldId="258"/>
            <ac:spMk id="12" creationId="{2C329F05-B31F-4402-CAC8-864E13A9D3E1}"/>
          </ac:spMkLst>
        </pc:spChg>
        <pc:spChg chg="add mod">
          <ac:chgData name="Karoline Holm Hansen" userId="S::khh@tec.dk::7e064ccb-6639-4f8e-8c1a-9706e5a57385" providerId="AD" clId="Web-{A25CF75F-7A38-4029-BD90-68F7AB592345}" dt="2023-02-06T17:38:13.167" v="529" actId="1076"/>
          <ac:spMkLst>
            <pc:docMk/>
            <pc:sldMk cId="638296325" sldId="258"/>
            <ac:spMk id="13" creationId="{1DA363B9-6DA7-CFFD-A0ED-C8B3EE322808}"/>
          </ac:spMkLst>
        </pc:spChg>
        <pc:spChg chg="add mod">
          <ac:chgData name="Karoline Holm Hansen" userId="S::khh@tec.dk::7e064ccb-6639-4f8e-8c1a-9706e5a57385" providerId="AD" clId="Web-{A25CF75F-7A38-4029-BD90-68F7AB592345}" dt="2023-02-06T17:38:13.167" v="530" actId="1076"/>
          <ac:spMkLst>
            <pc:docMk/>
            <pc:sldMk cId="638296325" sldId="258"/>
            <ac:spMk id="14" creationId="{841F5F6F-D051-7D28-D23E-99EF86852643}"/>
          </ac:spMkLst>
        </pc:spChg>
        <pc:spChg chg="add mod">
          <ac:chgData name="Karoline Holm Hansen" userId="S::khh@tec.dk::7e064ccb-6639-4f8e-8c1a-9706e5a57385" providerId="AD" clId="Web-{A25CF75F-7A38-4029-BD90-68F7AB592345}" dt="2023-02-06T17:38:13.183" v="531" actId="1076"/>
          <ac:spMkLst>
            <pc:docMk/>
            <pc:sldMk cId="638296325" sldId="258"/>
            <ac:spMk id="15" creationId="{EE63BDE0-E81A-65EF-D4EB-61DF363C8BB3}"/>
          </ac:spMkLst>
        </pc:spChg>
        <pc:spChg chg="add mod">
          <ac:chgData name="Karoline Holm Hansen" userId="S::khh@tec.dk::7e064ccb-6639-4f8e-8c1a-9706e5a57385" providerId="AD" clId="Web-{A25CF75F-7A38-4029-BD90-68F7AB592345}" dt="2023-02-06T17:41:10.516" v="564" actId="20577"/>
          <ac:spMkLst>
            <pc:docMk/>
            <pc:sldMk cId="638296325" sldId="258"/>
            <ac:spMk id="16" creationId="{47E2BE68-6034-DE4B-8486-C64E66F993FF}"/>
          </ac:spMkLst>
        </pc:spChg>
        <pc:picChg chg="add mod">
          <ac:chgData name="Karoline Holm Hansen" userId="S::khh@tec.dk::7e064ccb-6639-4f8e-8c1a-9706e5a57385" providerId="AD" clId="Web-{A25CF75F-7A38-4029-BD90-68F7AB592345}" dt="2023-02-06T17:32:37.799" v="475" actId="14100"/>
          <ac:picMkLst>
            <pc:docMk/>
            <pc:sldMk cId="638296325" sldId="258"/>
            <ac:picMk id="4" creationId="{DCAAB5E0-A385-AEE7-451E-6852DA7EF4CE}"/>
          </ac:picMkLst>
        </pc:picChg>
        <pc:picChg chg="add del mod">
          <ac:chgData name="Karoline Holm Hansen" userId="S::khh@tec.dk::7e064ccb-6639-4f8e-8c1a-9706e5a57385" providerId="AD" clId="Web-{A25CF75F-7A38-4029-BD90-68F7AB592345}" dt="2023-02-06T17:31:42.750" v="460"/>
          <ac:picMkLst>
            <pc:docMk/>
            <pc:sldMk cId="638296325" sldId="258"/>
            <ac:picMk id="6" creationId="{A0947E47-BFBD-2965-2A03-7B4142C323D7}"/>
          </ac:picMkLst>
        </pc:picChg>
        <pc:picChg chg="add mod">
          <ac:chgData name="Karoline Holm Hansen" userId="S::khh@tec.dk::7e064ccb-6639-4f8e-8c1a-9706e5a57385" providerId="AD" clId="Web-{A25CF75F-7A38-4029-BD90-68F7AB592345}" dt="2023-02-06T17:38:05.104" v="526" actId="1076"/>
          <ac:picMkLst>
            <pc:docMk/>
            <pc:sldMk cId="638296325" sldId="258"/>
            <ac:picMk id="8" creationId="{81593313-15D3-5827-A321-6B171BE200E1}"/>
          </ac:picMkLst>
        </pc:picChg>
        <pc:picChg chg="add mod modCrop">
          <ac:chgData name="Karoline Holm Hansen" userId="S::khh@tec.dk::7e064ccb-6639-4f8e-8c1a-9706e5a57385" providerId="AD" clId="Web-{A25CF75F-7A38-4029-BD90-68F7AB592345}" dt="2023-02-06T17:32:15.485" v="469" actId="1076"/>
          <ac:picMkLst>
            <pc:docMk/>
            <pc:sldMk cId="638296325" sldId="258"/>
            <ac:picMk id="11" creationId="{215EBFD3-1E38-A997-BD74-1DF83B5E45A0}"/>
          </ac:picMkLst>
        </pc:picChg>
      </pc:sldChg>
      <pc:sldChg chg="add del replId">
        <pc:chgData name="Karoline Holm Hansen" userId="S::khh@tec.dk::7e064ccb-6639-4f8e-8c1a-9706e5a57385" providerId="AD" clId="Web-{A25CF75F-7A38-4029-BD90-68F7AB592345}" dt="2023-02-06T17:15:06.692" v="229"/>
        <pc:sldMkLst>
          <pc:docMk/>
          <pc:sldMk cId="1863722029" sldId="259"/>
        </pc:sldMkLst>
      </pc:sldChg>
      <pc:sldChg chg="addSp delSp modSp new">
        <pc:chgData name="Karoline Holm Hansen" userId="S::khh@tec.dk::7e064ccb-6639-4f8e-8c1a-9706e5a57385" providerId="AD" clId="Web-{A25CF75F-7A38-4029-BD90-68F7AB592345}" dt="2023-02-06T18:01:46.971" v="933" actId="20577"/>
        <pc:sldMkLst>
          <pc:docMk/>
          <pc:sldMk cId="2241643684" sldId="259"/>
        </pc:sldMkLst>
        <pc:spChg chg="del mod">
          <ac:chgData name="Karoline Holm Hansen" userId="S::khh@tec.dk::7e064ccb-6639-4f8e-8c1a-9706e5a57385" providerId="AD" clId="Web-{A25CF75F-7A38-4029-BD90-68F7AB592345}" dt="2023-02-06T17:41:42.704" v="573"/>
          <ac:spMkLst>
            <pc:docMk/>
            <pc:sldMk cId="2241643684" sldId="259"/>
            <ac:spMk id="2" creationId="{320C3EBC-C4FF-65D3-CD1A-D194544B49D4}"/>
          </ac:spMkLst>
        </pc:spChg>
        <pc:spChg chg="del">
          <ac:chgData name="Karoline Holm Hansen" userId="S::khh@tec.dk::7e064ccb-6639-4f8e-8c1a-9706e5a57385" providerId="AD" clId="Web-{A25CF75F-7A38-4029-BD90-68F7AB592345}" dt="2023-02-06T17:41:18.860" v="565"/>
          <ac:spMkLst>
            <pc:docMk/>
            <pc:sldMk cId="2241643684" sldId="259"/>
            <ac:spMk id="3" creationId="{C6267959-7167-0ED3-975D-0FD28BE6EF61}"/>
          </ac:spMkLst>
        </pc:spChg>
        <pc:spChg chg="add del mod">
          <ac:chgData name="Karoline Holm Hansen" userId="S::khh@tec.dk::7e064ccb-6639-4f8e-8c1a-9706e5a57385" providerId="AD" clId="Web-{A25CF75F-7A38-4029-BD90-68F7AB592345}" dt="2023-02-06T17:41:46.407" v="575"/>
          <ac:spMkLst>
            <pc:docMk/>
            <pc:sldMk cId="2241643684" sldId="259"/>
            <ac:spMk id="6" creationId="{69915F12-6A78-6922-C893-A1493765D306}"/>
          </ac:spMkLst>
        </pc:spChg>
        <pc:spChg chg="add">
          <ac:chgData name="Karoline Holm Hansen" userId="S::khh@tec.dk::7e064ccb-6639-4f8e-8c1a-9706e5a57385" providerId="AD" clId="Web-{A25CF75F-7A38-4029-BD90-68F7AB592345}" dt="2023-02-06T17:41:43.204" v="574"/>
          <ac:spMkLst>
            <pc:docMk/>
            <pc:sldMk cId="2241643684" sldId="259"/>
            <ac:spMk id="8" creationId="{06A9985F-E099-DEE5-6373-CE82BC4BD015}"/>
          </ac:spMkLst>
        </pc:spChg>
        <pc:spChg chg="add mod">
          <ac:chgData name="Karoline Holm Hansen" userId="S::khh@tec.dk::7e064ccb-6639-4f8e-8c1a-9706e5a57385" providerId="AD" clId="Web-{A25CF75F-7A38-4029-BD90-68F7AB592345}" dt="2023-02-06T17:48:09.527" v="720" actId="20577"/>
          <ac:spMkLst>
            <pc:docMk/>
            <pc:sldMk cId="2241643684" sldId="259"/>
            <ac:spMk id="13" creationId="{76D4E369-983E-98EF-C722-CE348240BC9C}"/>
          </ac:spMkLst>
        </pc:spChg>
        <pc:spChg chg="add mod">
          <ac:chgData name="Karoline Holm Hansen" userId="S::khh@tec.dk::7e064ccb-6639-4f8e-8c1a-9706e5a57385" providerId="AD" clId="Web-{A25CF75F-7A38-4029-BD90-68F7AB592345}" dt="2023-02-06T17:59:42.609" v="860" actId="1076"/>
          <ac:spMkLst>
            <pc:docMk/>
            <pc:sldMk cId="2241643684" sldId="259"/>
            <ac:spMk id="14" creationId="{C30E2F7C-97EA-7ECA-2C88-EB9C387F47DF}"/>
          </ac:spMkLst>
        </pc:spChg>
        <pc:spChg chg="add mod">
          <ac:chgData name="Karoline Holm Hansen" userId="S::khh@tec.dk::7e064ccb-6639-4f8e-8c1a-9706e5a57385" providerId="AD" clId="Web-{A25CF75F-7A38-4029-BD90-68F7AB592345}" dt="2023-02-06T17:59:32.483" v="858" actId="1076"/>
          <ac:spMkLst>
            <pc:docMk/>
            <pc:sldMk cId="2241643684" sldId="259"/>
            <ac:spMk id="15" creationId="{67848F51-07BC-32FD-22B3-849CE737531D}"/>
          </ac:spMkLst>
        </pc:spChg>
        <pc:spChg chg="add mod">
          <ac:chgData name="Karoline Holm Hansen" userId="S::khh@tec.dk::7e064ccb-6639-4f8e-8c1a-9706e5a57385" providerId="AD" clId="Web-{A25CF75F-7A38-4029-BD90-68F7AB592345}" dt="2023-02-06T18:01:46.971" v="933" actId="20577"/>
          <ac:spMkLst>
            <pc:docMk/>
            <pc:sldMk cId="2241643684" sldId="259"/>
            <ac:spMk id="16" creationId="{8BD7A28C-1CD7-73D6-0E6D-FC0B2F24C769}"/>
          </ac:spMkLst>
        </pc:spChg>
        <pc:picChg chg="add mod modCrop">
          <ac:chgData name="Karoline Holm Hansen" userId="S::khh@tec.dk::7e064ccb-6639-4f8e-8c1a-9706e5a57385" providerId="AD" clId="Web-{A25CF75F-7A38-4029-BD90-68F7AB592345}" dt="2023-02-06T17:44:15.521" v="600" actId="1076"/>
          <ac:picMkLst>
            <pc:docMk/>
            <pc:sldMk cId="2241643684" sldId="259"/>
            <ac:picMk id="4" creationId="{8FF160F7-7D5F-E58A-79C1-32D2E89A01EF}"/>
          </ac:picMkLst>
        </pc:picChg>
        <pc:cxnChg chg="add mod">
          <ac:chgData name="Karoline Holm Hansen" userId="S::khh@tec.dk::7e064ccb-6639-4f8e-8c1a-9706e5a57385" providerId="AD" clId="Web-{A25CF75F-7A38-4029-BD90-68F7AB592345}" dt="2023-02-06T17:43:34.988" v="588" actId="1076"/>
          <ac:cxnSpMkLst>
            <pc:docMk/>
            <pc:sldMk cId="2241643684" sldId="259"/>
            <ac:cxnSpMk id="9" creationId="{CCDFF1C7-F9F6-1893-80B5-8A5BF8E1B843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7:43:57.817" v="592" actId="1076"/>
          <ac:cxnSpMkLst>
            <pc:docMk/>
            <pc:sldMk cId="2241643684" sldId="259"/>
            <ac:cxnSpMk id="10" creationId="{71A69B87-656A-AA86-FEC9-933E2D45956C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7:44:04.114" v="595" actId="14100"/>
          <ac:cxnSpMkLst>
            <pc:docMk/>
            <pc:sldMk cId="2241643684" sldId="259"/>
            <ac:cxnSpMk id="11" creationId="{DBB4B7FC-81C4-2F9B-B6C7-FF386601C081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7:44:24.959" v="601" actId="1076"/>
          <ac:cxnSpMkLst>
            <pc:docMk/>
            <pc:sldMk cId="2241643684" sldId="259"/>
            <ac:cxnSpMk id="12" creationId="{49AF6377-6927-29FB-8671-B6003EE3DE4E}"/>
          </ac:cxnSpMkLst>
        </pc:cxnChg>
      </pc:sldChg>
      <pc:sldChg chg="addSp modSp add ord replId">
        <pc:chgData name="Karoline Holm Hansen" userId="S::khh@tec.dk::7e064ccb-6639-4f8e-8c1a-9706e5a57385" providerId="AD" clId="Web-{A25CF75F-7A38-4029-BD90-68F7AB592345}" dt="2023-02-06T18:39:50.628" v="1431" actId="1076"/>
        <pc:sldMkLst>
          <pc:docMk/>
          <pc:sldMk cId="2441914843" sldId="260"/>
        </pc:sldMkLst>
        <pc:spChg chg="add">
          <ac:chgData name="Karoline Holm Hansen" userId="S::khh@tec.dk::7e064ccb-6639-4f8e-8c1a-9706e5a57385" providerId="AD" clId="Web-{A25CF75F-7A38-4029-BD90-68F7AB592345}" dt="2023-02-06T18:04:26.429" v="941"/>
          <ac:spMkLst>
            <pc:docMk/>
            <pc:sldMk cId="2441914843" sldId="260"/>
            <ac:spMk id="7" creationId="{3DB6FE7E-BEE2-2005-8E63-9863527AA88A}"/>
          </ac:spMkLst>
        </pc:spChg>
        <pc:spChg chg="mod">
          <ac:chgData name="Karoline Holm Hansen" userId="S::khh@tec.dk::7e064ccb-6639-4f8e-8c1a-9706e5a57385" providerId="AD" clId="Web-{A25CF75F-7A38-4029-BD90-68F7AB592345}" dt="2023-02-06T18:05:49.900" v="966" actId="20577"/>
          <ac:spMkLst>
            <pc:docMk/>
            <pc:sldMk cId="2441914843" sldId="260"/>
            <ac:spMk id="14" creationId="{C30E2F7C-97EA-7ECA-2C88-EB9C387F47DF}"/>
          </ac:spMkLst>
        </pc:spChg>
        <pc:spChg chg="add">
          <ac:chgData name="Karoline Holm Hansen" userId="S::khh@tec.dk::7e064ccb-6639-4f8e-8c1a-9706e5a57385" providerId="AD" clId="Web-{A25CF75F-7A38-4029-BD90-68F7AB592345}" dt="2023-02-06T18:04:26.445" v="942"/>
          <ac:spMkLst>
            <pc:docMk/>
            <pc:sldMk cId="2441914843" sldId="260"/>
            <ac:spMk id="18" creationId="{89261222-D09A-61A2-3FE9-FB7BBD6E46AF}"/>
          </ac:spMkLst>
        </pc:spChg>
        <pc:spChg chg="add">
          <ac:chgData name="Karoline Holm Hansen" userId="S::khh@tec.dk::7e064ccb-6639-4f8e-8c1a-9706e5a57385" providerId="AD" clId="Web-{A25CF75F-7A38-4029-BD90-68F7AB592345}" dt="2023-02-06T18:04:26.460" v="943"/>
          <ac:spMkLst>
            <pc:docMk/>
            <pc:sldMk cId="2441914843" sldId="260"/>
            <ac:spMk id="20" creationId="{531FA6AC-89F2-ECEB-9DBF-CBEEC1C3DB52}"/>
          </ac:spMkLst>
        </pc:spChg>
        <pc:spChg chg="add">
          <ac:chgData name="Karoline Holm Hansen" userId="S::khh@tec.dk::7e064ccb-6639-4f8e-8c1a-9706e5a57385" providerId="AD" clId="Web-{A25CF75F-7A38-4029-BD90-68F7AB592345}" dt="2023-02-06T18:04:26.460" v="944"/>
          <ac:spMkLst>
            <pc:docMk/>
            <pc:sldMk cId="2441914843" sldId="260"/>
            <ac:spMk id="22" creationId="{C48C22E1-335A-D58D-EC16-9BAF9689A611}"/>
          </ac:spMkLst>
        </pc:spChg>
        <pc:grpChg chg="add mod">
          <ac:chgData name="Karoline Holm Hansen" userId="S::khh@tec.dk::7e064ccb-6639-4f8e-8c1a-9706e5a57385" providerId="AD" clId="Web-{A25CF75F-7A38-4029-BD90-68F7AB592345}" dt="2023-02-06T18:05:20.258" v="949" actId="1076"/>
          <ac:grpSpMkLst>
            <pc:docMk/>
            <pc:sldMk cId="2441914843" sldId="260"/>
            <ac:grpSpMk id="23" creationId="{2B2579F4-48C6-7B9A-4A48-D661F0B03108}"/>
          </ac:grpSpMkLst>
        </pc:grpChg>
        <pc:grpChg chg="add mod">
          <ac:chgData name="Karoline Holm Hansen" userId="S::khh@tec.dk::7e064ccb-6639-4f8e-8c1a-9706e5a57385" providerId="AD" clId="Web-{A25CF75F-7A38-4029-BD90-68F7AB592345}" dt="2023-02-06T18:39:50.628" v="1431" actId="1076"/>
          <ac:grpSpMkLst>
            <pc:docMk/>
            <pc:sldMk cId="2441914843" sldId="260"/>
            <ac:grpSpMk id="31" creationId="{8D90D0F6-9320-59EA-DBBC-EF46A0C011EE}"/>
          </ac:grpSpMkLst>
        </pc:grpChg>
        <pc:picChg chg="add mod">
          <ac:chgData name="Karoline Holm Hansen" userId="S::khh@tec.dk::7e064ccb-6639-4f8e-8c1a-9706e5a57385" providerId="AD" clId="Web-{A25CF75F-7A38-4029-BD90-68F7AB592345}" dt="2023-02-06T18:04:04.194" v="938" actId="1076"/>
          <ac:picMkLst>
            <pc:docMk/>
            <pc:sldMk cId="2441914843" sldId="260"/>
            <ac:picMk id="3" creationId="{0FFC3722-F73D-D68C-15A3-CCEFB55FE118}"/>
          </ac:picMkLst>
        </pc:picChg>
        <pc:picChg chg="add mod">
          <ac:chgData name="Karoline Holm Hansen" userId="S::khh@tec.dk::7e064ccb-6639-4f8e-8c1a-9706e5a57385" providerId="AD" clId="Web-{A25CF75F-7A38-4029-BD90-68F7AB592345}" dt="2023-02-06T18:04:11.194" v="940" actId="1076"/>
          <ac:picMkLst>
            <pc:docMk/>
            <pc:sldMk cId="2441914843" sldId="260"/>
            <ac:picMk id="5" creationId="{210840A0-CEA8-D3A0-F3DC-59EACFF54C94}"/>
          </ac:picMkLst>
        </pc:picChg>
        <pc:picChg chg="add mod">
          <ac:chgData name="Karoline Holm Hansen" userId="S::khh@tec.dk::7e064ccb-6639-4f8e-8c1a-9706e5a57385" providerId="AD" clId="Web-{A25CF75F-7A38-4029-BD90-68F7AB592345}" dt="2023-02-06T18:06:20.557" v="969" actId="1076"/>
          <ac:picMkLst>
            <pc:docMk/>
            <pc:sldMk cId="2441914843" sldId="260"/>
            <ac:picMk id="25" creationId="{894B7DAD-CE9F-5F8E-C8E7-79DCAC13E5A2}"/>
          </ac:picMkLst>
        </pc:picChg>
        <pc:picChg chg="add mod">
          <ac:chgData name="Karoline Holm Hansen" userId="S::khh@tec.dk::7e064ccb-6639-4f8e-8c1a-9706e5a57385" providerId="AD" clId="Web-{A25CF75F-7A38-4029-BD90-68F7AB592345}" dt="2023-02-06T18:06:36.354" v="971" actId="1076"/>
          <ac:picMkLst>
            <pc:docMk/>
            <pc:sldMk cId="2441914843" sldId="260"/>
            <ac:picMk id="26" creationId="{D186DB09-4826-A6AC-1810-EAD017A7F6C4}"/>
          </ac:picMkLst>
        </pc:picChg>
        <pc:picChg chg="add mod">
          <ac:chgData name="Karoline Holm Hansen" userId="S::khh@tec.dk::7e064ccb-6639-4f8e-8c1a-9706e5a57385" providerId="AD" clId="Web-{A25CF75F-7A38-4029-BD90-68F7AB592345}" dt="2023-02-06T18:06:50.527" v="973" actId="1076"/>
          <ac:picMkLst>
            <pc:docMk/>
            <pc:sldMk cId="2441914843" sldId="260"/>
            <ac:picMk id="27" creationId="{30537EBD-054D-47FD-7D60-DE106B553427}"/>
          </ac:picMkLst>
        </pc:picChg>
        <pc:picChg chg="add mod">
          <ac:chgData name="Karoline Holm Hansen" userId="S::khh@tec.dk::7e064ccb-6639-4f8e-8c1a-9706e5a57385" providerId="AD" clId="Web-{A25CF75F-7A38-4029-BD90-68F7AB592345}" dt="2023-02-06T18:07:20.449" v="978" actId="1076"/>
          <ac:picMkLst>
            <pc:docMk/>
            <pc:sldMk cId="2441914843" sldId="260"/>
            <ac:picMk id="29" creationId="{E871FE1C-F340-ED95-3EAC-8827E8966990}"/>
          </ac:picMkLst>
        </pc:picChg>
        <pc:picChg chg="add mod">
          <ac:chgData name="Karoline Holm Hansen" userId="S::khh@tec.dk::7e064ccb-6639-4f8e-8c1a-9706e5a57385" providerId="AD" clId="Web-{A25CF75F-7A38-4029-BD90-68F7AB592345}" dt="2023-02-06T18:07:27.246" v="980" actId="1076"/>
          <ac:picMkLst>
            <pc:docMk/>
            <pc:sldMk cId="2441914843" sldId="260"/>
            <ac:picMk id="30" creationId="{191B59A3-EB8C-CCAD-E725-6632DC5F5789}"/>
          </ac:picMkLst>
        </pc:picChg>
      </pc:sldChg>
      <pc:sldChg chg="addSp delSp modSp new">
        <pc:chgData name="Karoline Holm Hansen" userId="S::khh@tec.dk::7e064ccb-6639-4f8e-8c1a-9706e5a57385" providerId="AD" clId="Web-{A25CF75F-7A38-4029-BD90-68F7AB592345}" dt="2023-02-06T18:50:30.770" v="1722" actId="1076"/>
        <pc:sldMkLst>
          <pc:docMk/>
          <pc:sldMk cId="1531467089" sldId="261"/>
        </pc:sldMkLst>
        <pc:spChg chg="mod">
          <ac:chgData name="Karoline Holm Hansen" userId="S::khh@tec.dk::7e064ccb-6639-4f8e-8c1a-9706e5a57385" providerId="AD" clId="Web-{A25CF75F-7A38-4029-BD90-68F7AB592345}" dt="2023-02-06T18:14:48.805" v="1062" actId="1076"/>
          <ac:spMkLst>
            <pc:docMk/>
            <pc:sldMk cId="1531467089" sldId="261"/>
            <ac:spMk id="2" creationId="{26F3B49D-3514-7CB7-4DFD-D49E5DA946C1}"/>
          </ac:spMkLst>
        </pc:spChg>
        <pc:spChg chg="del mod">
          <ac:chgData name="Karoline Holm Hansen" userId="S::khh@tec.dk::7e064ccb-6639-4f8e-8c1a-9706e5a57385" providerId="AD" clId="Web-{A25CF75F-7A38-4029-BD90-68F7AB592345}" dt="2023-02-06T18:09:33.078" v="990"/>
          <ac:spMkLst>
            <pc:docMk/>
            <pc:sldMk cId="1531467089" sldId="261"/>
            <ac:spMk id="3" creationId="{46B06349-4FAE-4AA9-7A98-5C0AEB5EAC75}"/>
          </ac:spMkLst>
        </pc:spChg>
        <pc:spChg chg="add mod">
          <ac:chgData name="Karoline Holm Hansen" userId="S::khh@tec.dk::7e064ccb-6639-4f8e-8c1a-9706e5a57385" providerId="AD" clId="Web-{A25CF75F-7A38-4029-BD90-68F7AB592345}" dt="2023-02-06T18:13:51.960" v="1043" actId="1076"/>
          <ac:spMkLst>
            <pc:docMk/>
            <pc:sldMk cId="1531467089" sldId="261"/>
            <ac:spMk id="13" creationId="{2679ED8D-160D-72F3-C97B-27C5A62B8827}"/>
          </ac:spMkLst>
        </pc:spChg>
        <pc:spChg chg="add mod">
          <ac:chgData name="Karoline Holm Hansen" userId="S::khh@tec.dk::7e064ccb-6639-4f8e-8c1a-9706e5a57385" providerId="AD" clId="Web-{A25CF75F-7A38-4029-BD90-68F7AB592345}" dt="2023-02-06T18:29:30.782" v="1214" actId="1076"/>
          <ac:spMkLst>
            <pc:docMk/>
            <pc:sldMk cId="1531467089" sldId="261"/>
            <ac:spMk id="23" creationId="{34306F17-9EB8-4A6C-047A-43B3B1767D93}"/>
          </ac:spMkLst>
        </pc:spChg>
        <pc:spChg chg="add mod">
          <ac:chgData name="Karoline Holm Hansen" userId="S::khh@tec.dk::7e064ccb-6639-4f8e-8c1a-9706e5a57385" providerId="AD" clId="Web-{A25CF75F-7A38-4029-BD90-68F7AB592345}" dt="2023-02-06T18:50:27.192" v="1721" actId="1076"/>
          <ac:spMkLst>
            <pc:docMk/>
            <pc:sldMk cId="1531467089" sldId="261"/>
            <ac:spMk id="24" creationId="{47305059-8448-A0A5-E0F3-0B292EE0D3A2}"/>
          </ac:spMkLst>
        </pc:spChg>
        <pc:spChg chg="add mod">
          <ac:chgData name="Karoline Holm Hansen" userId="S::khh@tec.dk::7e064ccb-6639-4f8e-8c1a-9706e5a57385" providerId="AD" clId="Web-{A25CF75F-7A38-4029-BD90-68F7AB592345}" dt="2023-02-06T18:48:54.424" v="1703" actId="1076"/>
          <ac:spMkLst>
            <pc:docMk/>
            <pc:sldMk cId="1531467089" sldId="261"/>
            <ac:spMk id="25" creationId="{85D6B1DA-0143-7F19-4D4D-8EEA2F711C15}"/>
          </ac:spMkLst>
        </pc:spChg>
        <pc:spChg chg="add mod">
          <ac:chgData name="Karoline Holm Hansen" userId="S::khh@tec.dk::7e064ccb-6639-4f8e-8c1a-9706e5a57385" providerId="AD" clId="Web-{A25CF75F-7A38-4029-BD90-68F7AB592345}" dt="2023-02-06T18:50:30.770" v="1722" actId="1076"/>
          <ac:spMkLst>
            <pc:docMk/>
            <pc:sldMk cId="1531467089" sldId="261"/>
            <ac:spMk id="32" creationId="{09CA348C-5C1C-5F38-F650-7A373156592E}"/>
          </ac:spMkLst>
        </pc:spChg>
        <pc:grpChg chg="add mod">
          <ac:chgData name="Karoline Holm Hansen" userId="S::khh@tec.dk::7e064ccb-6639-4f8e-8c1a-9706e5a57385" providerId="AD" clId="Web-{A25CF75F-7A38-4029-BD90-68F7AB592345}" dt="2023-02-06T18:48:54.361" v="1694" actId="1076"/>
          <ac:grpSpMkLst>
            <pc:docMk/>
            <pc:sldMk cId="1531467089" sldId="261"/>
            <ac:grpSpMk id="14" creationId="{E6D2427C-BEE6-768F-6167-797B9D573D41}"/>
          </ac:grpSpMkLst>
        </pc:grpChg>
        <pc:grpChg chg="add del">
          <ac:chgData name="Karoline Holm Hansen" userId="S::khh@tec.dk::7e064ccb-6639-4f8e-8c1a-9706e5a57385" providerId="AD" clId="Web-{A25CF75F-7A38-4029-BD90-68F7AB592345}" dt="2023-02-06T18:43:26.962" v="1529"/>
          <ac:grpSpMkLst>
            <pc:docMk/>
            <pc:sldMk cId="1531467089" sldId="261"/>
            <ac:grpSpMk id="31" creationId="{37DB95BF-C9BF-A236-38B6-E94BEB28B727}"/>
          </ac:grpSpMkLst>
        </pc:grpChg>
        <pc:picChg chg="add mod modCrop">
          <ac:chgData name="Karoline Holm Hansen" userId="S::khh@tec.dk::7e064ccb-6639-4f8e-8c1a-9706e5a57385" providerId="AD" clId="Web-{A25CF75F-7A38-4029-BD90-68F7AB592345}" dt="2023-02-06T18:48:54.314" v="1690" actId="1076"/>
          <ac:picMkLst>
            <pc:docMk/>
            <pc:sldMk cId="1531467089" sldId="261"/>
            <ac:picMk id="5" creationId="{E8C10363-33BE-07CD-070B-24C70CA476B1}"/>
          </ac:picMkLst>
        </pc:picChg>
        <pc:picChg chg="add mod modCrop">
          <ac:chgData name="Karoline Holm Hansen" userId="S::khh@tec.dk::7e064ccb-6639-4f8e-8c1a-9706e5a57385" providerId="AD" clId="Web-{A25CF75F-7A38-4029-BD90-68F7AB592345}" dt="2023-02-06T18:50:17.113" v="1718" actId="1076"/>
          <ac:picMkLst>
            <pc:docMk/>
            <pc:sldMk cId="1531467089" sldId="261"/>
            <ac:picMk id="7" creationId="{DF5206C1-159A-42A3-B501-9BA877528A7D}"/>
          </ac:picMkLst>
        </pc:picChg>
        <pc:picChg chg="add mod modCrop">
          <ac:chgData name="Karoline Holm Hansen" userId="S::khh@tec.dk::7e064ccb-6639-4f8e-8c1a-9706e5a57385" providerId="AD" clId="Web-{A25CF75F-7A38-4029-BD90-68F7AB592345}" dt="2023-02-06T18:49:01.893" v="1707" actId="1076"/>
          <ac:picMkLst>
            <pc:docMk/>
            <pc:sldMk cId="1531467089" sldId="261"/>
            <ac:picMk id="9" creationId="{925C26D9-B835-CB3C-3DCB-DA07BF17F6DE}"/>
          </ac:picMkLst>
        </pc:picChg>
        <pc:picChg chg="add mod modCrop">
          <ac:chgData name="Karoline Holm Hansen" userId="S::khh@tec.dk::7e064ccb-6639-4f8e-8c1a-9706e5a57385" providerId="AD" clId="Web-{A25CF75F-7A38-4029-BD90-68F7AB592345}" dt="2023-02-06T18:48:54.345" v="1693" actId="1076"/>
          <ac:picMkLst>
            <pc:docMk/>
            <pc:sldMk cId="1531467089" sldId="261"/>
            <ac:picMk id="11" creationId="{1ECF3379-BEC6-0E00-9C60-88A2AC10E578}"/>
          </ac:picMkLst>
        </pc:picChg>
        <pc:picChg chg="add mod">
          <ac:chgData name="Karoline Holm Hansen" userId="S::khh@tec.dk::7e064ccb-6639-4f8e-8c1a-9706e5a57385" providerId="AD" clId="Web-{A25CF75F-7A38-4029-BD90-68F7AB592345}" dt="2023-02-06T18:13:36.522" v="1040" actId="14100"/>
          <ac:picMkLst>
            <pc:docMk/>
            <pc:sldMk cId="1531467089" sldId="261"/>
            <ac:picMk id="12" creationId="{5E8C7BCF-4D9A-E2F0-3B05-5A2200DCFBF4}"/>
          </ac:picMkLst>
        </pc:picChg>
        <pc:cxnChg chg="add mod">
          <ac:chgData name="Karoline Holm Hansen" userId="S::khh@tec.dk::7e064ccb-6639-4f8e-8c1a-9706e5a57385" providerId="AD" clId="Web-{A25CF75F-7A38-4029-BD90-68F7AB592345}" dt="2023-02-06T18:50:22.817" v="1720" actId="14100"/>
          <ac:cxnSpMkLst>
            <pc:docMk/>
            <pc:sldMk cId="1531467089" sldId="261"/>
            <ac:cxnSpMk id="15" creationId="{B0CFD208-C7A6-7286-D97D-53CE6F917A98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8:50:15.816" v="1717" actId="14100"/>
          <ac:cxnSpMkLst>
            <pc:docMk/>
            <pc:sldMk cId="1531467089" sldId="261"/>
            <ac:cxnSpMk id="16" creationId="{5EB151C7-59D4-EE42-7066-A6802E5E62B8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8:50:01.082" v="1712" actId="14100"/>
          <ac:cxnSpMkLst>
            <pc:docMk/>
            <pc:sldMk cId="1531467089" sldId="261"/>
            <ac:cxnSpMk id="17" creationId="{B7BE4F2F-C4B9-93E9-F288-BF5EFCB48A6E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8:48:59.002" v="1706" actId="14100"/>
          <ac:cxnSpMkLst>
            <pc:docMk/>
            <pc:sldMk cId="1531467089" sldId="261"/>
            <ac:cxnSpMk id="18" creationId="{DB5E42ED-9AFE-EBA7-E6C1-D352447E3AC7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8:48:54.392" v="1699" actId="1076"/>
          <ac:cxnSpMkLst>
            <pc:docMk/>
            <pc:sldMk cId="1531467089" sldId="261"/>
            <ac:cxnSpMk id="19" creationId="{CC0C9F53-2853-5D5C-5A56-F4C070300C4F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8:50:11.988" v="1716" actId="14100"/>
          <ac:cxnSpMkLst>
            <pc:docMk/>
            <pc:sldMk cId="1531467089" sldId="261"/>
            <ac:cxnSpMk id="20" creationId="{F1FB65AF-B36D-5429-0E7E-B2D2D47200E5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8:48:54.424" v="1704" actId="1076"/>
          <ac:cxnSpMkLst>
            <pc:docMk/>
            <pc:sldMk cId="1531467089" sldId="261"/>
            <ac:cxnSpMk id="21" creationId="{D80A4776-DBDC-1E22-4F1F-36C13FA410E3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8:49:05.518" v="1708" actId="14100"/>
          <ac:cxnSpMkLst>
            <pc:docMk/>
            <pc:sldMk cId="1531467089" sldId="261"/>
            <ac:cxnSpMk id="22" creationId="{F5A074E4-1A7C-0128-AFDD-26F1CC217944}"/>
          </ac:cxnSpMkLst>
        </pc:cxnChg>
      </pc:sldChg>
      <pc:sldChg chg="addSp delSp modSp add replId">
        <pc:chgData name="Karoline Holm Hansen" userId="S::khh@tec.dk::7e064ccb-6639-4f8e-8c1a-9706e5a57385" providerId="AD" clId="Web-{A25CF75F-7A38-4029-BD90-68F7AB592345}" dt="2023-02-07T10:10:14.342" v="2233" actId="20577"/>
        <pc:sldMkLst>
          <pc:docMk/>
          <pc:sldMk cId="1652499573" sldId="262"/>
        </pc:sldMkLst>
        <pc:spChg chg="mod">
          <ac:chgData name="Karoline Holm Hansen" userId="S::khh@tec.dk::7e064ccb-6639-4f8e-8c1a-9706e5a57385" providerId="AD" clId="Web-{A25CF75F-7A38-4029-BD90-68F7AB592345}" dt="2023-02-06T18:59:38.535" v="1811" actId="1076"/>
          <ac:spMkLst>
            <pc:docMk/>
            <pc:sldMk cId="1652499573" sldId="262"/>
            <ac:spMk id="2" creationId="{26F3B49D-3514-7CB7-4DFD-D49E5DA946C1}"/>
          </ac:spMkLst>
        </pc:spChg>
        <pc:spChg chg="add del">
          <ac:chgData name="Karoline Holm Hansen" userId="S::khh@tec.dk::7e064ccb-6639-4f8e-8c1a-9706e5a57385" providerId="AD" clId="Web-{A25CF75F-7A38-4029-BD90-68F7AB592345}" dt="2023-02-06T18:54:32.011" v="1736"/>
          <ac:spMkLst>
            <pc:docMk/>
            <pc:sldMk cId="1652499573" sldId="262"/>
            <ac:spMk id="3" creationId="{945A797F-FF8D-3D7D-8D27-0E10D0B5309A}"/>
          </ac:spMkLst>
        </pc:spChg>
        <pc:spChg chg="add mod">
          <ac:chgData name="Karoline Holm Hansen" userId="S::khh@tec.dk::7e064ccb-6639-4f8e-8c1a-9706e5a57385" providerId="AD" clId="Web-{A25CF75F-7A38-4029-BD90-68F7AB592345}" dt="2023-02-06T18:55:31.169" v="1740"/>
          <ac:spMkLst>
            <pc:docMk/>
            <pc:sldMk cId="1652499573" sldId="262"/>
            <ac:spMk id="4" creationId="{371EAB76-12F3-E854-88F7-4F35071E98CD}"/>
          </ac:spMkLst>
        </pc:spChg>
        <pc:spChg chg="add mod ord">
          <ac:chgData name="Karoline Holm Hansen" userId="S::khh@tec.dk::7e064ccb-6639-4f8e-8c1a-9706e5a57385" providerId="AD" clId="Web-{A25CF75F-7A38-4029-BD90-68F7AB592345}" dt="2023-02-06T18:57:25.016" v="1767" actId="1076"/>
          <ac:spMkLst>
            <pc:docMk/>
            <pc:sldMk cId="1652499573" sldId="262"/>
            <ac:spMk id="6" creationId="{096E8E90-73B4-85F6-7A58-1A3A4F267906}"/>
          </ac:spMkLst>
        </pc:spChg>
        <pc:spChg chg="add mod">
          <ac:chgData name="Karoline Holm Hansen" userId="S::khh@tec.dk::7e064ccb-6639-4f8e-8c1a-9706e5a57385" providerId="AD" clId="Web-{A25CF75F-7A38-4029-BD90-68F7AB592345}" dt="2023-02-06T18:56:13.779" v="1755" actId="1076"/>
          <ac:spMkLst>
            <pc:docMk/>
            <pc:sldMk cId="1652499573" sldId="262"/>
            <ac:spMk id="8" creationId="{27574D83-231A-8CC0-6BCD-368CBE7EA02A}"/>
          </ac:spMkLst>
        </pc:spChg>
        <pc:spChg chg="add mod">
          <ac:chgData name="Karoline Holm Hansen" userId="S::khh@tec.dk::7e064ccb-6639-4f8e-8c1a-9706e5a57385" providerId="AD" clId="Web-{A25CF75F-7A38-4029-BD90-68F7AB592345}" dt="2023-02-06T18:55:59.857" v="1754" actId="1076"/>
          <ac:spMkLst>
            <pc:docMk/>
            <pc:sldMk cId="1652499573" sldId="262"/>
            <ac:spMk id="10" creationId="{EB1F218B-5E69-7C52-FDCE-B3C51F77C910}"/>
          </ac:spMkLst>
        </pc:spChg>
        <pc:spChg chg="del">
          <ac:chgData name="Karoline Holm Hansen" userId="S::khh@tec.dk::7e064ccb-6639-4f8e-8c1a-9706e5a57385" providerId="AD" clId="Web-{A25CF75F-7A38-4029-BD90-68F7AB592345}" dt="2023-02-06T18:53:23.322" v="1728"/>
          <ac:spMkLst>
            <pc:docMk/>
            <pc:sldMk cId="1652499573" sldId="262"/>
            <ac:spMk id="23" creationId="{34306F17-9EB8-4A6C-047A-43B3B1767D93}"/>
          </ac:spMkLst>
        </pc:spChg>
        <pc:spChg chg="del">
          <ac:chgData name="Karoline Holm Hansen" userId="S::khh@tec.dk::7e064ccb-6639-4f8e-8c1a-9706e5a57385" providerId="AD" clId="Web-{A25CF75F-7A38-4029-BD90-68F7AB592345}" dt="2023-02-06T18:53:29.775" v="1729"/>
          <ac:spMkLst>
            <pc:docMk/>
            <pc:sldMk cId="1652499573" sldId="262"/>
            <ac:spMk id="24" creationId="{47305059-8448-A0A5-E0F3-0B292EE0D3A2}"/>
          </ac:spMkLst>
        </pc:spChg>
        <pc:spChg chg="del">
          <ac:chgData name="Karoline Holm Hansen" userId="S::khh@tec.dk::7e064ccb-6639-4f8e-8c1a-9706e5a57385" providerId="AD" clId="Web-{A25CF75F-7A38-4029-BD90-68F7AB592345}" dt="2023-02-06T18:53:19.118" v="1727"/>
          <ac:spMkLst>
            <pc:docMk/>
            <pc:sldMk cId="1652499573" sldId="262"/>
            <ac:spMk id="25" creationId="{85D6B1DA-0143-7F19-4D4D-8EEA2F711C15}"/>
          </ac:spMkLst>
        </pc:spChg>
        <pc:spChg chg="add mod">
          <ac:chgData name="Karoline Holm Hansen" userId="S::khh@tec.dk::7e064ccb-6639-4f8e-8c1a-9706e5a57385" providerId="AD" clId="Web-{A25CF75F-7A38-4029-BD90-68F7AB592345}" dt="2023-02-06T18:56:26.498" v="1757" actId="1076"/>
          <ac:spMkLst>
            <pc:docMk/>
            <pc:sldMk cId="1652499573" sldId="262"/>
            <ac:spMk id="26" creationId="{216C38C1-7166-2975-CDCB-B62013E02A25}"/>
          </ac:spMkLst>
        </pc:spChg>
        <pc:spChg chg="add mod">
          <ac:chgData name="Karoline Holm Hansen" userId="S::khh@tec.dk::7e064ccb-6639-4f8e-8c1a-9706e5a57385" providerId="AD" clId="Web-{A25CF75F-7A38-4029-BD90-68F7AB592345}" dt="2023-02-07T10:10:14.342" v="2233" actId="20577"/>
          <ac:spMkLst>
            <pc:docMk/>
            <pc:sldMk cId="1652499573" sldId="262"/>
            <ac:spMk id="28" creationId="{E697D2EC-F540-C31B-8B7D-F690A3AE6C2D}"/>
          </ac:spMkLst>
        </pc:spChg>
        <pc:spChg chg="add mod">
          <ac:chgData name="Karoline Holm Hansen" userId="S::khh@tec.dk::7e064ccb-6639-4f8e-8c1a-9706e5a57385" providerId="AD" clId="Web-{A25CF75F-7A38-4029-BD90-68F7AB592345}" dt="2023-02-06T19:05:00.356" v="1974" actId="1076"/>
          <ac:spMkLst>
            <pc:docMk/>
            <pc:sldMk cId="1652499573" sldId="262"/>
            <ac:spMk id="31" creationId="{B11D9F5E-71BE-AB2A-E281-9754A2205868}"/>
          </ac:spMkLst>
        </pc:spChg>
        <pc:spChg chg="del">
          <ac:chgData name="Karoline Holm Hansen" userId="S::khh@tec.dk::7e064ccb-6639-4f8e-8c1a-9706e5a57385" providerId="AD" clId="Web-{A25CF75F-7A38-4029-BD90-68F7AB592345}" dt="2023-02-06T18:53:15.728" v="1726"/>
          <ac:spMkLst>
            <pc:docMk/>
            <pc:sldMk cId="1652499573" sldId="262"/>
            <ac:spMk id="32" creationId="{09CA348C-5C1C-5F38-F650-7A373156592E}"/>
          </ac:spMkLst>
        </pc:spChg>
        <pc:spChg chg="add mod">
          <ac:chgData name="Karoline Holm Hansen" userId="S::khh@tec.dk::7e064ccb-6639-4f8e-8c1a-9706e5a57385" providerId="AD" clId="Web-{A25CF75F-7A38-4029-BD90-68F7AB592345}" dt="2023-02-06T19:05:00.372" v="1976" actId="1076"/>
          <ac:spMkLst>
            <pc:docMk/>
            <pc:sldMk cId="1652499573" sldId="262"/>
            <ac:spMk id="33" creationId="{4E78B3FF-98BE-FD6B-DADE-C244A2E48052}"/>
          </ac:spMkLst>
        </pc:spChg>
        <pc:spChg chg="add mod">
          <ac:chgData name="Karoline Holm Hansen" userId="S::khh@tec.dk::7e064ccb-6639-4f8e-8c1a-9706e5a57385" providerId="AD" clId="Web-{A25CF75F-7A38-4029-BD90-68F7AB592345}" dt="2023-02-06T19:05:00.372" v="1975" actId="1076"/>
          <ac:spMkLst>
            <pc:docMk/>
            <pc:sldMk cId="1652499573" sldId="262"/>
            <ac:spMk id="34" creationId="{8C4F521E-65DB-FC71-1F86-2A3DB5B67D4D}"/>
          </ac:spMkLst>
        </pc:spChg>
        <pc:grpChg chg="mod">
          <ac:chgData name="Karoline Holm Hansen" userId="S::khh@tec.dk::7e064ccb-6639-4f8e-8c1a-9706e5a57385" providerId="AD" clId="Web-{A25CF75F-7A38-4029-BD90-68F7AB592345}" dt="2023-02-06T19:05:00.309" v="1967" actId="1076"/>
          <ac:grpSpMkLst>
            <pc:docMk/>
            <pc:sldMk cId="1652499573" sldId="262"/>
            <ac:grpSpMk id="14" creationId="{E6D2427C-BEE6-768F-6167-797B9D573D41}"/>
          </ac:grpSpMkLst>
        </pc:grpChg>
        <pc:grpChg chg="add mod">
          <ac:chgData name="Karoline Holm Hansen" userId="S::khh@tec.dk::7e064ccb-6639-4f8e-8c1a-9706e5a57385" providerId="AD" clId="Web-{A25CF75F-7A38-4029-BD90-68F7AB592345}" dt="2023-02-06T19:05:00.325" v="1971" actId="1076"/>
          <ac:grpSpMkLst>
            <pc:docMk/>
            <pc:sldMk cId="1652499573" sldId="262"/>
            <ac:grpSpMk id="27" creationId="{0623E3F8-C5B4-3377-22EE-9995B2C08170}"/>
          </ac:grpSpMkLst>
        </pc:grpChg>
        <pc:grpChg chg="add mod">
          <ac:chgData name="Karoline Holm Hansen" userId="S::khh@tec.dk::7e064ccb-6639-4f8e-8c1a-9706e5a57385" providerId="AD" clId="Web-{A25CF75F-7A38-4029-BD90-68F7AB592345}" dt="2023-02-06T19:05:00.356" v="1973" actId="1076"/>
          <ac:grpSpMkLst>
            <pc:docMk/>
            <pc:sldMk cId="1652499573" sldId="262"/>
            <ac:grpSpMk id="29" creationId="{3F67E450-4799-EAAC-9C67-C1E60EAFDEDD}"/>
          </ac:grpSpMkLst>
        </pc:grpChg>
        <pc:grpChg chg="add mod">
          <ac:chgData name="Karoline Holm Hansen" userId="S::khh@tec.dk::7e064ccb-6639-4f8e-8c1a-9706e5a57385" providerId="AD" clId="Web-{A25CF75F-7A38-4029-BD90-68F7AB592345}" dt="2023-02-06T19:05:00.341" v="1972" actId="1076"/>
          <ac:grpSpMkLst>
            <pc:docMk/>
            <pc:sldMk cId="1652499573" sldId="262"/>
            <ac:grpSpMk id="30" creationId="{DA990B98-2EBA-3837-3C27-32CE8804CE1D}"/>
          </ac:grpSpMkLst>
        </pc:grpChg>
        <pc:picChg chg="mod">
          <ac:chgData name="Karoline Holm Hansen" userId="S::khh@tec.dk::7e064ccb-6639-4f8e-8c1a-9706e5a57385" providerId="AD" clId="Web-{A25CF75F-7A38-4029-BD90-68F7AB592345}" dt="2023-02-06T19:05:00.262" v="1963" actId="1076"/>
          <ac:picMkLst>
            <pc:docMk/>
            <pc:sldMk cId="1652499573" sldId="262"/>
            <ac:picMk id="5" creationId="{E8C10363-33BE-07CD-070B-24C70CA476B1}"/>
          </ac:picMkLst>
        </pc:picChg>
        <pc:picChg chg="mod">
          <ac:chgData name="Karoline Holm Hansen" userId="S::khh@tec.dk::7e064ccb-6639-4f8e-8c1a-9706e5a57385" providerId="AD" clId="Web-{A25CF75F-7A38-4029-BD90-68F7AB592345}" dt="2023-02-06T19:05:00.278" v="1964" actId="1076"/>
          <ac:picMkLst>
            <pc:docMk/>
            <pc:sldMk cId="1652499573" sldId="262"/>
            <ac:picMk id="7" creationId="{DF5206C1-159A-42A3-B501-9BA877528A7D}"/>
          </ac:picMkLst>
        </pc:picChg>
        <pc:picChg chg="mod">
          <ac:chgData name="Karoline Holm Hansen" userId="S::khh@tec.dk::7e064ccb-6639-4f8e-8c1a-9706e5a57385" providerId="AD" clId="Web-{A25CF75F-7A38-4029-BD90-68F7AB592345}" dt="2023-02-06T19:05:00.278" v="1965" actId="1076"/>
          <ac:picMkLst>
            <pc:docMk/>
            <pc:sldMk cId="1652499573" sldId="262"/>
            <ac:picMk id="9" creationId="{925C26D9-B835-CB3C-3DCB-DA07BF17F6DE}"/>
          </ac:picMkLst>
        </pc:picChg>
        <pc:picChg chg="mod">
          <ac:chgData name="Karoline Holm Hansen" userId="S::khh@tec.dk::7e064ccb-6639-4f8e-8c1a-9706e5a57385" providerId="AD" clId="Web-{A25CF75F-7A38-4029-BD90-68F7AB592345}" dt="2023-02-06T19:05:00.294" v="1966" actId="1076"/>
          <ac:picMkLst>
            <pc:docMk/>
            <pc:sldMk cId="1652499573" sldId="262"/>
            <ac:picMk id="11" creationId="{1ECF3379-BEC6-0E00-9C60-88A2AC10E578}"/>
          </ac:picMkLst>
        </pc:picChg>
        <pc:cxnChg chg="del">
          <ac:chgData name="Karoline Holm Hansen" userId="S::khh@tec.dk::7e064ccb-6639-4f8e-8c1a-9706e5a57385" providerId="AD" clId="Web-{A25CF75F-7A38-4029-BD90-68F7AB592345}" dt="2023-02-06T18:58:14.470" v="1782"/>
          <ac:cxnSpMkLst>
            <pc:docMk/>
            <pc:sldMk cId="1652499573" sldId="262"/>
            <ac:cxnSpMk id="15" creationId="{B0CFD208-C7A6-7286-D97D-53CE6F917A98}"/>
          </ac:cxnSpMkLst>
        </pc:cxnChg>
        <pc:cxnChg chg="del mod">
          <ac:chgData name="Karoline Holm Hansen" userId="S::khh@tec.dk::7e064ccb-6639-4f8e-8c1a-9706e5a57385" providerId="AD" clId="Web-{A25CF75F-7A38-4029-BD90-68F7AB592345}" dt="2023-02-06T18:58:09.376" v="1781"/>
          <ac:cxnSpMkLst>
            <pc:docMk/>
            <pc:sldMk cId="1652499573" sldId="262"/>
            <ac:cxnSpMk id="16" creationId="{5EB151C7-59D4-EE42-7066-A6802E5E62B8}"/>
          </ac:cxnSpMkLst>
        </pc:cxnChg>
        <pc:cxnChg chg="del">
          <ac:chgData name="Karoline Holm Hansen" userId="S::khh@tec.dk::7e064ccb-6639-4f8e-8c1a-9706e5a57385" providerId="AD" clId="Web-{A25CF75F-7A38-4029-BD90-68F7AB592345}" dt="2023-02-06T18:58:19.220" v="1783"/>
          <ac:cxnSpMkLst>
            <pc:docMk/>
            <pc:sldMk cId="1652499573" sldId="262"/>
            <ac:cxnSpMk id="17" creationId="{B7BE4F2F-C4B9-93E9-F288-BF5EFCB48A6E}"/>
          </ac:cxnSpMkLst>
        </pc:cxnChg>
        <pc:cxnChg chg="del">
          <ac:chgData name="Karoline Holm Hansen" userId="S::khh@tec.dk::7e064ccb-6639-4f8e-8c1a-9706e5a57385" providerId="AD" clId="Web-{A25CF75F-7A38-4029-BD90-68F7AB592345}" dt="2023-02-06T18:58:21.767" v="1784"/>
          <ac:cxnSpMkLst>
            <pc:docMk/>
            <pc:sldMk cId="1652499573" sldId="262"/>
            <ac:cxnSpMk id="18" creationId="{DB5E42ED-9AFE-EBA7-E6C1-D352447E3AC7}"/>
          </ac:cxnSpMkLst>
        </pc:cxnChg>
        <pc:cxnChg chg="mod">
          <ac:chgData name="Karoline Holm Hansen" userId="S::khh@tec.dk::7e064ccb-6639-4f8e-8c1a-9706e5a57385" providerId="AD" clId="Web-{A25CF75F-7A38-4029-BD90-68F7AB592345}" dt="2023-02-06T19:05:00.309" v="1968" actId="1076"/>
          <ac:cxnSpMkLst>
            <pc:docMk/>
            <pc:sldMk cId="1652499573" sldId="262"/>
            <ac:cxnSpMk id="19" creationId="{CC0C9F53-2853-5D5C-5A56-F4C070300C4F}"/>
          </ac:cxnSpMkLst>
        </pc:cxnChg>
        <pc:cxnChg chg="del mod">
          <ac:chgData name="Karoline Holm Hansen" userId="S::khh@tec.dk::7e064ccb-6639-4f8e-8c1a-9706e5a57385" providerId="AD" clId="Web-{A25CF75F-7A38-4029-BD90-68F7AB592345}" dt="2023-02-06T18:59:52.254" v="1815"/>
          <ac:cxnSpMkLst>
            <pc:docMk/>
            <pc:sldMk cId="1652499573" sldId="262"/>
            <ac:cxnSpMk id="20" creationId="{F1FB65AF-B36D-5429-0E7E-B2D2D47200E5}"/>
          </ac:cxnSpMkLst>
        </pc:cxnChg>
        <pc:cxnChg chg="mod">
          <ac:chgData name="Karoline Holm Hansen" userId="S::khh@tec.dk::7e064ccb-6639-4f8e-8c1a-9706e5a57385" providerId="AD" clId="Web-{A25CF75F-7A38-4029-BD90-68F7AB592345}" dt="2023-02-06T19:05:00.309" v="1969" actId="1076"/>
          <ac:cxnSpMkLst>
            <pc:docMk/>
            <pc:sldMk cId="1652499573" sldId="262"/>
            <ac:cxnSpMk id="21" creationId="{D80A4776-DBDC-1E22-4F1F-36C13FA410E3}"/>
          </ac:cxnSpMkLst>
        </pc:cxnChg>
        <pc:cxnChg chg="mod">
          <ac:chgData name="Karoline Holm Hansen" userId="S::khh@tec.dk::7e064ccb-6639-4f8e-8c1a-9706e5a57385" providerId="AD" clId="Web-{A25CF75F-7A38-4029-BD90-68F7AB592345}" dt="2023-02-06T19:05:00.325" v="1970" actId="1076"/>
          <ac:cxnSpMkLst>
            <pc:docMk/>
            <pc:sldMk cId="1652499573" sldId="262"/>
            <ac:cxnSpMk id="22" creationId="{F5A074E4-1A7C-0128-AFDD-26F1CC217944}"/>
          </ac:cxnSpMkLst>
        </pc:cxnChg>
      </pc:sldChg>
      <pc:sldChg chg="addSp delSp modSp new">
        <pc:chgData name="Karoline Holm Hansen" userId="S::khh@tec.dk::7e064ccb-6639-4f8e-8c1a-9706e5a57385" providerId="AD" clId="Web-{A25CF75F-7A38-4029-BD90-68F7AB592345}" dt="2023-02-06T19:19:57.818" v="2232" actId="20577"/>
        <pc:sldMkLst>
          <pc:docMk/>
          <pc:sldMk cId="1644923158" sldId="263"/>
        </pc:sldMkLst>
        <pc:spChg chg="mod">
          <ac:chgData name="Karoline Holm Hansen" userId="S::khh@tec.dk::7e064ccb-6639-4f8e-8c1a-9706e5a57385" providerId="AD" clId="Web-{A25CF75F-7A38-4029-BD90-68F7AB592345}" dt="2023-02-06T19:19:57.818" v="2232" actId="20577"/>
          <ac:spMkLst>
            <pc:docMk/>
            <pc:sldMk cId="1644923158" sldId="263"/>
            <ac:spMk id="2" creationId="{ED818338-89F3-0ED5-78D1-0D039629909E}"/>
          </ac:spMkLst>
        </pc:spChg>
        <pc:spChg chg="del mod">
          <ac:chgData name="Karoline Holm Hansen" userId="S::khh@tec.dk::7e064ccb-6639-4f8e-8c1a-9706e5a57385" providerId="AD" clId="Web-{A25CF75F-7A38-4029-BD90-68F7AB592345}" dt="2023-02-06T19:07:23.454" v="1987"/>
          <ac:spMkLst>
            <pc:docMk/>
            <pc:sldMk cId="1644923158" sldId="263"/>
            <ac:spMk id="3" creationId="{4588CBD3-9FE5-9228-28BC-DFE98CA36ECA}"/>
          </ac:spMkLst>
        </pc:spChg>
        <pc:spChg chg="mod">
          <ac:chgData name="Karoline Holm Hansen" userId="S::khh@tec.dk::7e064ccb-6639-4f8e-8c1a-9706e5a57385" providerId="AD" clId="Web-{A25CF75F-7A38-4029-BD90-68F7AB592345}" dt="2023-02-06T19:12:45.541" v="2048" actId="20577"/>
          <ac:spMkLst>
            <pc:docMk/>
            <pc:sldMk cId="1644923158" sldId="263"/>
            <ac:spMk id="18" creationId="{2E252EF6-F589-D96C-66EA-096C829A689B}"/>
          </ac:spMkLst>
        </pc:spChg>
        <pc:spChg chg="mod">
          <ac:chgData name="Karoline Holm Hansen" userId="S::khh@tec.dk::7e064ccb-6639-4f8e-8c1a-9706e5a57385" providerId="AD" clId="Web-{A25CF75F-7A38-4029-BD90-68F7AB592345}" dt="2023-02-06T19:13:29.651" v="2066" actId="20577"/>
          <ac:spMkLst>
            <pc:docMk/>
            <pc:sldMk cId="1644923158" sldId="263"/>
            <ac:spMk id="63" creationId="{EAF61994-7DD2-50E6-6042-F74289A8AEFD}"/>
          </ac:spMkLst>
        </pc:spChg>
        <pc:spChg chg="mod">
          <ac:chgData name="Karoline Holm Hansen" userId="S::khh@tec.dk::7e064ccb-6639-4f8e-8c1a-9706e5a57385" providerId="AD" clId="Web-{A25CF75F-7A38-4029-BD90-68F7AB592345}" dt="2023-02-06T19:13:53.089" v="2081" actId="20577"/>
          <ac:spMkLst>
            <pc:docMk/>
            <pc:sldMk cId="1644923158" sldId="263"/>
            <ac:spMk id="73" creationId="{0E69AA49-D247-FDA6-1689-914A2C38DB6D}"/>
          </ac:spMkLst>
        </pc:spChg>
        <pc:spChg chg="mod">
          <ac:chgData name="Karoline Holm Hansen" userId="S::khh@tec.dk::7e064ccb-6639-4f8e-8c1a-9706e5a57385" providerId="AD" clId="Web-{A25CF75F-7A38-4029-BD90-68F7AB592345}" dt="2023-02-06T19:13:38.667" v="2075" actId="20577"/>
          <ac:spMkLst>
            <pc:docMk/>
            <pc:sldMk cId="1644923158" sldId="263"/>
            <ac:spMk id="77" creationId="{F1972FBE-855B-6234-555B-682E83CF0B5A}"/>
          </ac:spMkLst>
        </pc:spChg>
        <pc:spChg chg="mod">
          <ac:chgData name="Karoline Holm Hansen" userId="S::khh@tec.dk::7e064ccb-6639-4f8e-8c1a-9706e5a57385" providerId="AD" clId="Web-{A25CF75F-7A38-4029-BD90-68F7AB592345}" dt="2023-02-06T19:13:43.433" v="2077" actId="20577"/>
          <ac:spMkLst>
            <pc:docMk/>
            <pc:sldMk cId="1644923158" sldId="263"/>
            <ac:spMk id="81" creationId="{466FE562-E8F3-FE49-3D27-12CD2204F6B0}"/>
          </ac:spMkLst>
        </pc:spChg>
        <pc:spChg chg="add mod">
          <ac:chgData name="Karoline Holm Hansen" userId="S::khh@tec.dk::7e064ccb-6639-4f8e-8c1a-9706e5a57385" providerId="AD" clId="Web-{A25CF75F-7A38-4029-BD90-68F7AB592345}" dt="2023-02-06T19:18:05.737" v="2188" actId="1076"/>
          <ac:spMkLst>
            <pc:docMk/>
            <pc:sldMk cId="1644923158" sldId="263"/>
            <ac:spMk id="84" creationId="{6A1DF856-109D-D4AF-72ED-6D7B28AD0098}"/>
          </ac:spMkLst>
        </pc:spChg>
        <pc:spChg chg="add mod">
          <ac:chgData name="Karoline Holm Hansen" userId="S::khh@tec.dk::7e064ccb-6639-4f8e-8c1a-9706e5a57385" providerId="AD" clId="Web-{A25CF75F-7A38-4029-BD90-68F7AB592345}" dt="2023-02-06T19:18:26.675" v="2196" actId="1076"/>
          <ac:spMkLst>
            <pc:docMk/>
            <pc:sldMk cId="1644923158" sldId="263"/>
            <ac:spMk id="85" creationId="{BE3C9D32-F275-B0B3-75AE-BA22C09C9066}"/>
          </ac:spMkLst>
        </pc:spChg>
        <pc:spChg chg="add mod">
          <ac:chgData name="Karoline Holm Hansen" userId="S::khh@tec.dk::7e064ccb-6639-4f8e-8c1a-9706e5a57385" providerId="AD" clId="Web-{A25CF75F-7A38-4029-BD90-68F7AB592345}" dt="2023-02-06T19:18:14.768" v="2193" actId="1076"/>
          <ac:spMkLst>
            <pc:docMk/>
            <pc:sldMk cId="1644923158" sldId="263"/>
            <ac:spMk id="86" creationId="{65114F00-0D9C-6743-47D3-783F5D327C34}"/>
          </ac:spMkLst>
        </pc:spChg>
        <pc:grpChg chg="add mod">
          <ac:chgData name="Karoline Holm Hansen" userId="S::khh@tec.dk::7e064ccb-6639-4f8e-8c1a-9706e5a57385" providerId="AD" clId="Web-{A25CF75F-7A38-4029-BD90-68F7AB592345}" dt="2023-02-06T19:12:20.962" v="2042" actId="14100"/>
          <ac:grpSpMkLst>
            <pc:docMk/>
            <pc:sldMk cId="1644923158" sldId="263"/>
            <ac:grpSpMk id="19" creationId="{179D4E44-F02D-5010-EDF1-0CA903A44F71}"/>
          </ac:grpSpMkLst>
        </pc:grpChg>
        <pc:grpChg chg="add mod">
          <ac:chgData name="Karoline Holm Hansen" userId="S::khh@tec.dk::7e064ccb-6639-4f8e-8c1a-9706e5a57385" providerId="AD" clId="Web-{A25CF75F-7A38-4029-BD90-68F7AB592345}" dt="2023-02-06T19:18:05.674" v="2185" actId="1076"/>
          <ac:grpSpMkLst>
            <pc:docMk/>
            <pc:sldMk cId="1644923158" sldId="263"/>
            <ac:grpSpMk id="36" creationId="{B0C7E11F-C660-F57E-20B9-BF8987112356}"/>
          </ac:grpSpMkLst>
        </pc:grpChg>
        <pc:grpChg chg="add mod">
          <ac:chgData name="Karoline Holm Hansen" userId="S::khh@tec.dk::7e064ccb-6639-4f8e-8c1a-9706e5a57385" providerId="AD" clId="Web-{A25CF75F-7A38-4029-BD90-68F7AB592345}" dt="2023-02-06T19:18:26.659" v="2195" actId="1076"/>
          <ac:grpSpMkLst>
            <pc:docMk/>
            <pc:sldMk cId="1644923158" sldId="263"/>
            <ac:grpSpMk id="37" creationId="{C83FC379-EA8F-98D3-D3CC-7DA284D19AB0}"/>
          </ac:grpSpMkLst>
        </pc:grpChg>
        <pc:grpChg chg="add">
          <ac:chgData name="Karoline Holm Hansen" userId="S::khh@tec.dk::7e064ccb-6639-4f8e-8c1a-9706e5a57385" providerId="AD" clId="Web-{A25CF75F-7A38-4029-BD90-68F7AB592345}" dt="2023-02-06T19:13:14.901" v="2056"/>
          <ac:grpSpMkLst>
            <pc:docMk/>
            <pc:sldMk cId="1644923158" sldId="263"/>
            <ac:grpSpMk id="64" creationId="{CC6CF636-F35D-2610-3417-AAAE51CDADA8}"/>
          </ac:grpSpMkLst>
        </pc:grpChg>
        <pc:grpChg chg="add">
          <ac:chgData name="Karoline Holm Hansen" userId="S::khh@tec.dk::7e064ccb-6639-4f8e-8c1a-9706e5a57385" providerId="AD" clId="Web-{A25CF75F-7A38-4029-BD90-68F7AB592345}" dt="2023-02-06T19:13:14.932" v="2060"/>
          <ac:grpSpMkLst>
            <pc:docMk/>
            <pc:sldMk cId="1644923158" sldId="263"/>
            <ac:grpSpMk id="74" creationId="{D1DC16A2-F64E-E8D0-604C-1F0C9BF036B8}"/>
          </ac:grpSpMkLst>
        </pc:grpChg>
        <pc:grpChg chg="add">
          <ac:chgData name="Karoline Holm Hansen" userId="S::khh@tec.dk::7e064ccb-6639-4f8e-8c1a-9706e5a57385" providerId="AD" clId="Web-{A25CF75F-7A38-4029-BD90-68F7AB592345}" dt="2023-02-06T19:13:14.948" v="2061"/>
          <ac:grpSpMkLst>
            <pc:docMk/>
            <pc:sldMk cId="1644923158" sldId="263"/>
            <ac:grpSpMk id="78" creationId="{84645C88-5433-0574-34CF-BA0669B8E3FD}"/>
          </ac:grpSpMkLst>
        </pc:grpChg>
        <pc:grpChg chg="add">
          <ac:chgData name="Karoline Holm Hansen" userId="S::khh@tec.dk::7e064ccb-6639-4f8e-8c1a-9706e5a57385" providerId="AD" clId="Web-{A25CF75F-7A38-4029-BD90-68F7AB592345}" dt="2023-02-06T19:13:14.963" v="2062"/>
          <ac:grpSpMkLst>
            <pc:docMk/>
            <pc:sldMk cId="1644923158" sldId="263"/>
            <ac:grpSpMk id="82" creationId="{7829E048-DAB5-B778-21CE-09AF3ECE48F1}"/>
          </ac:grpSpMkLst>
        </pc:grpChg>
        <pc:grpChg chg="add mod">
          <ac:chgData name="Karoline Holm Hansen" userId="S::khh@tec.dk::7e064ccb-6639-4f8e-8c1a-9706e5a57385" providerId="AD" clId="Web-{A25CF75F-7A38-4029-BD90-68F7AB592345}" dt="2023-02-06T19:18:14.768" v="2192" actId="1076"/>
          <ac:grpSpMkLst>
            <pc:docMk/>
            <pc:sldMk cId="1644923158" sldId="263"/>
            <ac:grpSpMk id="83" creationId="{D0FC56DA-766F-5D18-1BD4-6F118F6A6561}"/>
          </ac:grpSpMkLst>
        </pc:grpChg>
        <pc:picChg chg="add mod ord">
          <ac:chgData name="Karoline Holm Hansen" userId="S::khh@tec.dk::7e064ccb-6639-4f8e-8c1a-9706e5a57385" providerId="AD" clId="Web-{A25CF75F-7A38-4029-BD90-68F7AB592345}" dt="2023-02-06T19:18:14.737" v="2191" actId="1076"/>
          <ac:picMkLst>
            <pc:docMk/>
            <pc:sldMk cId="1644923158" sldId="263"/>
            <ac:picMk id="4" creationId="{7DDC148E-46DE-25E4-DB3C-976C8F016AD9}"/>
          </ac:picMkLst>
        </pc:picChg>
        <pc:picChg chg="add mod modCrop">
          <ac:chgData name="Karoline Holm Hansen" userId="S::khh@tec.dk::7e064ccb-6639-4f8e-8c1a-9706e5a57385" providerId="AD" clId="Web-{A25CF75F-7A38-4029-BD90-68F7AB592345}" dt="2023-02-06T19:18:05.628" v="2183" actId="1076"/>
          <ac:picMkLst>
            <pc:docMk/>
            <pc:sldMk cId="1644923158" sldId="263"/>
            <ac:picMk id="5" creationId="{07F11EA5-9084-BF50-6489-C2C03457F152}"/>
          </ac:picMkLst>
        </pc:picChg>
        <pc:picChg chg="add del mod modCrop">
          <ac:chgData name="Karoline Holm Hansen" userId="S::khh@tec.dk::7e064ccb-6639-4f8e-8c1a-9706e5a57385" providerId="AD" clId="Web-{A25CF75F-7A38-4029-BD90-68F7AB592345}" dt="2023-02-06T19:10:59.600" v="1996"/>
          <ac:picMkLst>
            <pc:docMk/>
            <pc:sldMk cId="1644923158" sldId="263"/>
            <ac:picMk id="6" creationId="{ABA08A6B-34E9-E2B9-9119-83EBC9726205}"/>
          </ac:picMkLst>
        </pc:picChg>
        <pc:picChg chg="add mod modCrop">
          <ac:chgData name="Karoline Holm Hansen" userId="S::khh@tec.dk::7e064ccb-6639-4f8e-8c1a-9706e5a57385" providerId="AD" clId="Web-{A25CF75F-7A38-4029-BD90-68F7AB592345}" dt="2023-02-06T19:18:26.628" v="2194" actId="1076"/>
          <ac:picMkLst>
            <pc:docMk/>
            <pc:sldMk cId="1644923158" sldId="263"/>
            <ac:picMk id="7" creationId="{E666F3B5-480E-54EA-9537-A7AFD1BFED95}"/>
          </ac:picMkLst>
        </pc:picChg>
        <pc:picChg chg="add mod">
          <ac:chgData name="Karoline Holm Hansen" userId="S::khh@tec.dk::7e064ccb-6639-4f8e-8c1a-9706e5a57385" providerId="AD" clId="Web-{A25CF75F-7A38-4029-BD90-68F7AB592345}" dt="2023-02-06T19:12:20.962" v="2033" actId="14100"/>
          <ac:picMkLst>
            <pc:docMk/>
            <pc:sldMk cId="1644923158" sldId="263"/>
            <ac:picMk id="9" creationId="{51662DDD-8B0D-8735-83B2-508057B9C5A9}"/>
          </ac:picMkLst>
        </pc:picChg>
        <pc:picChg chg="add mod">
          <ac:chgData name="Karoline Holm Hansen" userId="S::khh@tec.dk::7e064ccb-6639-4f8e-8c1a-9706e5a57385" providerId="AD" clId="Web-{A25CF75F-7A38-4029-BD90-68F7AB592345}" dt="2023-02-06T19:12:20.962" v="2031" actId="14100"/>
          <ac:picMkLst>
            <pc:docMk/>
            <pc:sldMk cId="1644923158" sldId="263"/>
            <ac:picMk id="11" creationId="{2D742DCC-A974-1DA1-6524-CC0A67301F08}"/>
          </ac:picMkLst>
        </pc:picChg>
        <pc:picChg chg="add mod">
          <ac:chgData name="Karoline Holm Hansen" userId="S::khh@tec.dk::7e064ccb-6639-4f8e-8c1a-9706e5a57385" providerId="AD" clId="Web-{A25CF75F-7A38-4029-BD90-68F7AB592345}" dt="2023-02-06T19:12:20.962" v="2032" actId="14100"/>
          <ac:picMkLst>
            <pc:docMk/>
            <pc:sldMk cId="1644923158" sldId="263"/>
            <ac:picMk id="13" creationId="{2E905566-E374-40DC-2FE8-990224B17563}"/>
          </ac:picMkLst>
        </pc:picChg>
        <pc:picChg chg="add mod">
          <ac:chgData name="Karoline Holm Hansen" userId="S::khh@tec.dk::7e064ccb-6639-4f8e-8c1a-9706e5a57385" providerId="AD" clId="Web-{A25CF75F-7A38-4029-BD90-68F7AB592345}" dt="2023-02-06T19:12:20.962" v="2030" actId="14100"/>
          <ac:picMkLst>
            <pc:docMk/>
            <pc:sldMk cId="1644923158" sldId="263"/>
            <ac:picMk id="15" creationId="{C943FBEB-245C-E2BC-C0D0-6EBEE1D2E28F}"/>
          </ac:picMkLst>
        </pc:picChg>
        <pc:picChg chg="add">
          <ac:chgData name="Karoline Holm Hansen" userId="S::khh@tec.dk::7e064ccb-6639-4f8e-8c1a-9706e5a57385" providerId="AD" clId="Web-{A25CF75F-7A38-4029-BD90-68F7AB592345}" dt="2023-02-06T19:13:14.854" v="2052"/>
          <ac:picMkLst>
            <pc:docMk/>
            <pc:sldMk cId="1644923158" sldId="263"/>
            <ac:picMk id="54" creationId="{9A00D86D-7B7C-8EFA-87CC-A8C749C6D5CE}"/>
          </ac:picMkLst>
        </pc:picChg>
        <pc:picChg chg="add">
          <ac:chgData name="Karoline Holm Hansen" userId="S::khh@tec.dk::7e064ccb-6639-4f8e-8c1a-9706e5a57385" providerId="AD" clId="Web-{A25CF75F-7A38-4029-BD90-68F7AB592345}" dt="2023-02-06T19:13:14.870" v="2053"/>
          <ac:picMkLst>
            <pc:docMk/>
            <pc:sldMk cId="1644923158" sldId="263"/>
            <ac:picMk id="56" creationId="{3D9D21B3-98E7-44A2-EB93-204A8A3A25DA}"/>
          </ac:picMkLst>
        </pc:picChg>
        <pc:picChg chg="add">
          <ac:chgData name="Karoline Holm Hansen" userId="S::khh@tec.dk::7e064ccb-6639-4f8e-8c1a-9706e5a57385" providerId="AD" clId="Web-{A25CF75F-7A38-4029-BD90-68F7AB592345}" dt="2023-02-06T19:13:14.870" v="2054"/>
          <ac:picMkLst>
            <pc:docMk/>
            <pc:sldMk cId="1644923158" sldId="263"/>
            <ac:picMk id="58" creationId="{06159773-398E-DE14-516D-05595C4BE9B6}"/>
          </ac:picMkLst>
        </pc:picChg>
        <pc:picChg chg="add">
          <ac:chgData name="Karoline Holm Hansen" userId="S::khh@tec.dk::7e064ccb-6639-4f8e-8c1a-9706e5a57385" providerId="AD" clId="Web-{A25CF75F-7A38-4029-BD90-68F7AB592345}" dt="2023-02-06T19:13:14.885" v="2055"/>
          <ac:picMkLst>
            <pc:docMk/>
            <pc:sldMk cId="1644923158" sldId="263"/>
            <ac:picMk id="60" creationId="{0BB31917-7999-FDB8-F6B2-54E16BE4D64A}"/>
          </ac:picMkLst>
        </pc:picChg>
        <pc:cxnChg chg="add mod">
          <ac:chgData name="Karoline Holm Hansen" userId="S::khh@tec.dk::7e064ccb-6639-4f8e-8c1a-9706e5a57385" providerId="AD" clId="Web-{A25CF75F-7A38-4029-BD90-68F7AB592345}" dt="2023-02-06T19:12:20.962" v="2041" actId="14100"/>
          <ac:cxnSpMkLst>
            <pc:docMk/>
            <pc:sldMk cId="1644923158" sldId="263"/>
            <ac:cxnSpMk id="21" creationId="{03BCCC48-4C9F-7EAD-1B36-1781808EF82A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9:12:20.962" v="2040" actId="14100"/>
          <ac:cxnSpMkLst>
            <pc:docMk/>
            <pc:sldMk cId="1644923158" sldId="263"/>
            <ac:cxnSpMk id="23" creationId="{9DA88853-CAE8-0C78-6946-BE438CF6D9B4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9:12:20.962" v="2039" actId="14100"/>
          <ac:cxnSpMkLst>
            <pc:docMk/>
            <pc:sldMk cId="1644923158" sldId="263"/>
            <ac:cxnSpMk id="25" creationId="{88EEAF74-9BB6-45BC-EE71-A6F8410D23D4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9:12:20.962" v="2038" actId="14100"/>
          <ac:cxnSpMkLst>
            <pc:docMk/>
            <pc:sldMk cId="1644923158" sldId="263"/>
            <ac:cxnSpMk id="27" creationId="{CF3EFAB5-F8A9-9F33-1446-5ADC59D8EC8A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9:12:20.962" v="2037" actId="14100"/>
          <ac:cxnSpMkLst>
            <pc:docMk/>
            <pc:sldMk cId="1644923158" sldId="263"/>
            <ac:cxnSpMk id="29" creationId="{D6A21558-FE65-F8AA-61B0-11960B9223A5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9:12:20.962" v="2036" actId="14100"/>
          <ac:cxnSpMkLst>
            <pc:docMk/>
            <pc:sldMk cId="1644923158" sldId="263"/>
            <ac:cxnSpMk id="31" creationId="{3C77703E-7BF6-101A-F97E-D3FB7D675A69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9:12:20.962" v="2035" actId="14100"/>
          <ac:cxnSpMkLst>
            <pc:docMk/>
            <pc:sldMk cId="1644923158" sldId="263"/>
            <ac:cxnSpMk id="33" creationId="{3D8BD51F-04CA-FC52-F78A-667F7BCD0068}"/>
          </ac:cxnSpMkLst>
        </pc:cxnChg>
        <pc:cxnChg chg="add mod">
          <ac:chgData name="Karoline Holm Hansen" userId="S::khh@tec.dk::7e064ccb-6639-4f8e-8c1a-9706e5a57385" providerId="AD" clId="Web-{A25CF75F-7A38-4029-BD90-68F7AB592345}" dt="2023-02-06T19:12:20.962" v="2034" actId="14100"/>
          <ac:cxnSpMkLst>
            <pc:docMk/>
            <pc:sldMk cId="1644923158" sldId="263"/>
            <ac:cxnSpMk id="35" creationId="{0C2AB7D6-E7B1-643D-7A76-989B83A4429E}"/>
          </ac:cxnSpMkLst>
        </pc:cxnChg>
        <pc:cxnChg chg="mod">
          <ac:chgData name="Karoline Holm Hansen" userId="S::khh@tec.dk::7e064ccb-6639-4f8e-8c1a-9706e5a57385" providerId="AD" clId="Web-{A25CF75F-7A38-4029-BD90-68F7AB592345}" dt="2023-02-06T19:12:56.510" v="2050"/>
          <ac:cxnSpMkLst>
            <pc:docMk/>
            <pc:sldMk cId="1644923158" sldId="263"/>
            <ac:cxnSpMk id="43" creationId="{C71494A7-E415-1686-124A-1398F5E69688}"/>
          </ac:cxnSpMkLst>
        </pc:cxnChg>
        <pc:cxnChg chg="mod">
          <ac:chgData name="Karoline Holm Hansen" userId="S::khh@tec.dk::7e064ccb-6639-4f8e-8c1a-9706e5a57385" providerId="AD" clId="Web-{A25CF75F-7A38-4029-BD90-68F7AB592345}" dt="2023-02-06T19:12:56.510" v="2050"/>
          <ac:cxnSpMkLst>
            <pc:docMk/>
            <pc:sldMk cId="1644923158" sldId="263"/>
            <ac:cxnSpMk id="44" creationId="{74460889-B03A-B7CD-1A35-DD3C3819047C}"/>
          </ac:cxnSpMkLst>
        </pc:cxnChg>
        <pc:cxnChg chg="mod">
          <ac:chgData name="Karoline Holm Hansen" userId="S::khh@tec.dk::7e064ccb-6639-4f8e-8c1a-9706e5a57385" providerId="AD" clId="Web-{A25CF75F-7A38-4029-BD90-68F7AB592345}" dt="2023-02-06T19:12:56.510" v="2050"/>
          <ac:cxnSpMkLst>
            <pc:docMk/>
            <pc:sldMk cId="1644923158" sldId="263"/>
            <ac:cxnSpMk id="45" creationId="{9D3EA769-0FB0-9D88-12D4-DD30AA8AB78D}"/>
          </ac:cxnSpMkLst>
        </pc:cxnChg>
        <pc:cxnChg chg="mod">
          <ac:chgData name="Karoline Holm Hansen" userId="S::khh@tec.dk::7e064ccb-6639-4f8e-8c1a-9706e5a57385" providerId="AD" clId="Web-{A25CF75F-7A38-4029-BD90-68F7AB592345}" dt="2023-02-06T19:12:56.510" v="2050"/>
          <ac:cxnSpMkLst>
            <pc:docMk/>
            <pc:sldMk cId="1644923158" sldId="263"/>
            <ac:cxnSpMk id="46" creationId="{91D12462-3715-F15D-C9BC-354C7ACFEDE6}"/>
          </ac:cxnSpMkLst>
        </pc:cxnChg>
        <pc:cxnChg chg="mod">
          <ac:chgData name="Karoline Holm Hansen" userId="S::khh@tec.dk::7e064ccb-6639-4f8e-8c1a-9706e5a57385" providerId="AD" clId="Web-{A25CF75F-7A38-4029-BD90-68F7AB592345}" dt="2023-02-06T19:12:56.510" v="2050"/>
          <ac:cxnSpMkLst>
            <pc:docMk/>
            <pc:sldMk cId="1644923158" sldId="263"/>
            <ac:cxnSpMk id="47" creationId="{2C51A371-45A6-0CAD-DE43-54FC73B3C904}"/>
          </ac:cxnSpMkLst>
        </pc:cxnChg>
        <pc:cxnChg chg="mod">
          <ac:chgData name="Karoline Holm Hansen" userId="S::khh@tec.dk::7e064ccb-6639-4f8e-8c1a-9706e5a57385" providerId="AD" clId="Web-{A25CF75F-7A38-4029-BD90-68F7AB592345}" dt="2023-02-06T19:12:56.510" v="2050"/>
          <ac:cxnSpMkLst>
            <pc:docMk/>
            <pc:sldMk cId="1644923158" sldId="263"/>
            <ac:cxnSpMk id="48" creationId="{18D22B34-B4A0-7A52-55C5-24135EFED7C1}"/>
          </ac:cxnSpMkLst>
        </pc:cxnChg>
        <pc:cxnChg chg="mod">
          <ac:chgData name="Karoline Holm Hansen" userId="S::khh@tec.dk::7e064ccb-6639-4f8e-8c1a-9706e5a57385" providerId="AD" clId="Web-{A25CF75F-7A38-4029-BD90-68F7AB592345}" dt="2023-02-06T19:12:56.510" v="2050"/>
          <ac:cxnSpMkLst>
            <pc:docMk/>
            <pc:sldMk cId="1644923158" sldId="263"/>
            <ac:cxnSpMk id="49" creationId="{9499056E-605F-DBE7-439F-F5D8A1B6D95A}"/>
          </ac:cxnSpMkLst>
        </pc:cxnChg>
        <pc:cxnChg chg="mod">
          <ac:chgData name="Karoline Holm Hansen" userId="S::khh@tec.dk::7e064ccb-6639-4f8e-8c1a-9706e5a57385" providerId="AD" clId="Web-{A25CF75F-7A38-4029-BD90-68F7AB592345}" dt="2023-02-06T19:12:56.510" v="2050"/>
          <ac:cxnSpMkLst>
            <pc:docMk/>
            <pc:sldMk cId="1644923158" sldId="263"/>
            <ac:cxnSpMk id="50" creationId="{E0FAEDA4-5946-7383-1062-038D868DCC10}"/>
          </ac:cxnSpMkLst>
        </pc:cxnChg>
        <pc:cxnChg chg="add">
          <ac:chgData name="Karoline Holm Hansen" userId="S::khh@tec.dk::7e064ccb-6639-4f8e-8c1a-9706e5a57385" providerId="AD" clId="Web-{A25CF75F-7A38-4029-BD90-68F7AB592345}" dt="2023-02-06T19:13:14.901" v="2057"/>
          <ac:cxnSpMkLst>
            <pc:docMk/>
            <pc:sldMk cId="1644923158" sldId="263"/>
            <ac:cxnSpMk id="66" creationId="{6F44C8C3-FA48-1E9A-6D6D-82506D7DC5BF}"/>
          </ac:cxnSpMkLst>
        </pc:cxnChg>
        <pc:cxnChg chg="add">
          <ac:chgData name="Karoline Holm Hansen" userId="S::khh@tec.dk::7e064ccb-6639-4f8e-8c1a-9706e5a57385" providerId="AD" clId="Web-{A25CF75F-7A38-4029-BD90-68F7AB592345}" dt="2023-02-06T19:13:14.917" v="2058"/>
          <ac:cxnSpMkLst>
            <pc:docMk/>
            <pc:sldMk cId="1644923158" sldId="263"/>
            <ac:cxnSpMk id="68" creationId="{27C90867-6530-8260-9FE1-CC1E624CBF06}"/>
          </ac:cxnSpMkLst>
        </pc:cxnChg>
        <pc:cxnChg chg="add">
          <ac:chgData name="Karoline Holm Hansen" userId="S::khh@tec.dk::7e064ccb-6639-4f8e-8c1a-9706e5a57385" providerId="AD" clId="Web-{A25CF75F-7A38-4029-BD90-68F7AB592345}" dt="2023-02-06T19:13:14.917" v="2059"/>
          <ac:cxnSpMkLst>
            <pc:docMk/>
            <pc:sldMk cId="1644923158" sldId="263"/>
            <ac:cxnSpMk id="70" creationId="{051E0EB9-7CED-0DF7-C274-6030A389D487}"/>
          </ac:cxnSpMkLst>
        </pc:cxnChg>
      </pc:sldChg>
      <pc:sldMasterChg chg="add del mod setBg addSldLayout delSldLayout modSldLayout">
        <pc:chgData name="Karoline Holm Hansen" userId="S::khh@tec.dk::7e064ccb-6639-4f8e-8c1a-9706e5a57385" providerId="AD" clId="Web-{A25CF75F-7A38-4029-BD90-68F7AB592345}" dt="2023-02-06T16:59:57.354" v="54"/>
        <pc:sldMasterMkLst>
          <pc:docMk/>
          <pc:sldMasterMk cId="450563959" sldId="2147483648"/>
        </pc:sldMasterMkLst>
        <pc:sldLayoutChg chg="add del mod">
          <pc:chgData name="Karoline Holm Hansen" userId="S::khh@tec.dk::7e064ccb-6639-4f8e-8c1a-9706e5a57385" providerId="AD" clId="Web-{A25CF75F-7A38-4029-BD90-68F7AB592345}" dt="2023-02-06T16:59:57.354" v="54"/>
          <pc:sldLayoutMkLst>
            <pc:docMk/>
            <pc:sldMasterMk cId="450563959" sldId="2147483648"/>
            <pc:sldLayoutMk cId="1161660118" sldId="2147483649"/>
          </pc:sldLayoutMkLst>
        </pc:sldLayoutChg>
        <pc:sldLayoutChg chg="add del mod">
          <pc:chgData name="Karoline Holm Hansen" userId="S::khh@tec.dk::7e064ccb-6639-4f8e-8c1a-9706e5a57385" providerId="AD" clId="Web-{A25CF75F-7A38-4029-BD90-68F7AB592345}" dt="2023-02-06T16:59:57.354" v="54"/>
          <pc:sldLayoutMkLst>
            <pc:docMk/>
            <pc:sldMasterMk cId="450563959" sldId="2147483648"/>
            <pc:sldLayoutMk cId="3657976120" sldId="2147483650"/>
          </pc:sldLayoutMkLst>
        </pc:sldLayoutChg>
        <pc:sldLayoutChg chg="add del mod">
          <pc:chgData name="Karoline Holm Hansen" userId="S::khh@tec.dk::7e064ccb-6639-4f8e-8c1a-9706e5a57385" providerId="AD" clId="Web-{A25CF75F-7A38-4029-BD90-68F7AB592345}" dt="2023-02-06T16:59:57.354" v="54"/>
          <pc:sldLayoutMkLst>
            <pc:docMk/>
            <pc:sldMasterMk cId="450563959" sldId="2147483648"/>
            <pc:sldLayoutMk cId="1013714516" sldId="2147483651"/>
          </pc:sldLayoutMkLst>
        </pc:sldLayoutChg>
        <pc:sldLayoutChg chg="add del mod">
          <pc:chgData name="Karoline Holm Hansen" userId="S::khh@tec.dk::7e064ccb-6639-4f8e-8c1a-9706e5a57385" providerId="AD" clId="Web-{A25CF75F-7A38-4029-BD90-68F7AB592345}" dt="2023-02-06T16:59:57.354" v="54"/>
          <pc:sldLayoutMkLst>
            <pc:docMk/>
            <pc:sldMasterMk cId="450563959" sldId="2147483648"/>
            <pc:sldLayoutMk cId="2771968318" sldId="2147483652"/>
          </pc:sldLayoutMkLst>
        </pc:sldLayoutChg>
        <pc:sldLayoutChg chg="add del mod">
          <pc:chgData name="Karoline Holm Hansen" userId="S::khh@tec.dk::7e064ccb-6639-4f8e-8c1a-9706e5a57385" providerId="AD" clId="Web-{A25CF75F-7A38-4029-BD90-68F7AB592345}" dt="2023-02-06T16:59:57.354" v="54"/>
          <pc:sldLayoutMkLst>
            <pc:docMk/>
            <pc:sldMasterMk cId="450563959" sldId="2147483648"/>
            <pc:sldLayoutMk cId="1786149928" sldId="2147483653"/>
          </pc:sldLayoutMkLst>
        </pc:sldLayoutChg>
        <pc:sldLayoutChg chg="add del mod">
          <pc:chgData name="Karoline Holm Hansen" userId="S::khh@tec.dk::7e064ccb-6639-4f8e-8c1a-9706e5a57385" providerId="AD" clId="Web-{A25CF75F-7A38-4029-BD90-68F7AB592345}" dt="2023-02-06T16:59:57.354" v="54"/>
          <pc:sldLayoutMkLst>
            <pc:docMk/>
            <pc:sldMasterMk cId="450563959" sldId="2147483648"/>
            <pc:sldLayoutMk cId="737749525" sldId="2147483654"/>
          </pc:sldLayoutMkLst>
        </pc:sldLayoutChg>
        <pc:sldLayoutChg chg="add del mod">
          <pc:chgData name="Karoline Holm Hansen" userId="S::khh@tec.dk::7e064ccb-6639-4f8e-8c1a-9706e5a57385" providerId="AD" clId="Web-{A25CF75F-7A38-4029-BD90-68F7AB592345}" dt="2023-02-06T16:59:57.354" v="54"/>
          <pc:sldLayoutMkLst>
            <pc:docMk/>
            <pc:sldMasterMk cId="450563959" sldId="2147483648"/>
            <pc:sldLayoutMk cId="525010303" sldId="2147483655"/>
          </pc:sldLayoutMkLst>
        </pc:sldLayoutChg>
        <pc:sldLayoutChg chg="add del mod">
          <pc:chgData name="Karoline Holm Hansen" userId="S::khh@tec.dk::7e064ccb-6639-4f8e-8c1a-9706e5a57385" providerId="AD" clId="Web-{A25CF75F-7A38-4029-BD90-68F7AB592345}" dt="2023-02-06T16:59:57.354" v="54"/>
          <pc:sldLayoutMkLst>
            <pc:docMk/>
            <pc:sldMasterMk cId="450563959" sldId="2147483648"/>
            <pc:sldLayoutMk cId="904532810" sldId="2147483656"/>
          </pc:sldLayoutMkLst>
        </pc:sldLayoutChg>
        <pc:sldLayoutChg chg="add del mod">
          <pc:chgData name="Karoline Holm Hansen" userId="S::khh@tec.dk::7e064ccb-6639-4f8e-8c1a-9706e5a57385" providerId="AD" clId="Web-{A25CF75F-7A38-4029-BD90-68F7AB592345}" dt="2023-02-06T16:59:57.354" v="54"/>
          <pc:sldLayoutMkLst>
            <pc:docMk/>
            <pc:sldMasterMk cId="450563959" sldId="2147483648"/>
            <pc:sldLayoutMk cId="2934600751" sldId="2147483657"/>
          </pc:sldLayoutMkLst>
        </pc:sldLayoutChg>
        <pc:sldLayoutChg chg="add del mod">
          <pc:chgData name="Karoline Holm Hansen" userId="S::khh@tec.dk::7e064ccb-6639-4f8e-8c1a-9706e5a57385" providerId="AD" clId="Web-{A25CF75F-7A38-4029-BD90-68F7AB592345}" dt="2023-02-06T16:59:57.354" v="54"/>
          <pc:sldLayoutMkLst>
            <pc:docMk/>
            <pc:sldMasterMk cId="450563959" sldId="2147483648"/>
            <pc:sldLayoutMk cId="3783993635" sldId="2147483658"/>
          </pc:sldLayoutMkLst>
        </pc:sldLayoutChg>
        <pc:sldLayoutChg chg="add del mod">
          <pc:chgData name="Karoline Holm Hansen" userId="S::khh@tec.dk::7e064ccb-6639-4f8e-8c1a-9706e5a57385" providerId="AD" clId="Web-{A25CF75F-7A38-4029-BD90-68F7AB592345}" dt="2023-02-06T16:59:57.354" v="54"/>
          <pc:sldLayoutMkLst>
            <pc:docMk/>
            <pc:sldMasterMk cId="450563959" sldId="2147483648"/>
            <pc:sldLayoutMk cId="133512830" sldId="2147483659"/>
          </pc:sldLayoutMkLst>
        </pc:sldLayoutChg>
      </pc:sldMasterChg>
      <pc:sldMasterChg chg="add del replId addSldLayout delSldLayout">
        <pc:chgData name="Karoline Holm Hansen" userId="S::khh@tec.dk::7e064ccb-6639-4f8e-8c1a-9706e5a57385" providerId="AD" clId="Web-{A25CF75F-7A38-4029-BD90-68F7AB592345}" dt="2023-02-06T16:58:05.570" v="16"/>
        <pc:sldMasterMkLst>
          <pc:docMk/>
          <pc:sldMasterMk cId="2548485847" sldId="2147483660"/>
        </pc:sldMasterMkLst>
        <pc:sldLayoutChg chg="add del">
          <pc:chgData name="Karoline Holm Hansen" userId="S::khh@tec.dk::7e064ccb-6639-4f8e-8c1a-9706e5a57385" providerId="AD" clId="Web-{A25CF75F-7A38-4029-BD90-68F7AB592345}" dt="2023-02-06T16:58:05.570" v="16"/>
          <pc:sldLayoutMkLst>
            <pc:docMk/>
            <pc:sldMasterMk cId="2548485847" sldId="2147483660"/>
            <pc:sldLayoutMk cId="896992386" sldId="2147483661"/>
          </pc:sldLayoutMkLst>
        </pc:sldLayoutChg>
        <pc:sldLayoutChg chg="add del replId">
          <pc:chgData name="Karoline Holm Hansen" userId="S::khh@tec.dk::7e064ccb-6639-4f8e-8c1a-9706e5a57385" providerId="AD" clId="Web-{A25CF75F-7A38-4029-BD90-68F7AB592345}" dt="2023-02-06T16:58:05.570" v="16"/>
          <pc:sldLayoutMkLst>
            <pc:docMk/>
            <pc:sldMasterMk cId="2548485847" sldId="2147483660"/>
            <pc:sldLayoutMk cId="2635599553" sldId="2147483662"/>
          </pc:sldLayoutMkLst>
        </pc:sldLayoutChg>
        <pc:sldLayoutChg chg="add del replId">
          <pc:chgData name="Karoline Holm Hansen" userId="S::khh@tec.dk::7e064ccb-6639-4f8e-8c1a-9706e5a57385" providerId="AD" clId="Web-{A25CF75F-7A38-4029-BD90-68F7AB592345}" dt="2023-02-06T16:58:05.570" v="16"/>
          <pc:sldLayoutMkLst>
            <pc:docMk/>
            <pc:sldMasterMk cId="2548485847" sldId="2147483660"/>
            <pc:sldLayoutMk cId="1580127150" sldId="2147483663"/>
          </pc:sldLayoutMkLst>
        </pc:sldLayoutChg>
        <pc:sldLayoutChg chg="add del replId">
          <pc:chgData name="Karoline Holm Hansen" userId="S::khh@tec.dk::7e064ccb-6639-4f8e-8c1a-9706e5a57385" providerId="AD" clId="Web-{A25CF75F-7A38-4029-BD90-68F7AB592345}" dt="2023-02-06T16:58:05.570" v="16"/>
          <pc:sldLayoutMkLst>
            <pc:docMk/>
            <pc:sldMasterMk cId="2548485847" sldId="2147483660"/>
            <pc:sldLayoutMk cId="2563853168" sldId="2147483664"/>
          </pc:sldLayoutMkLst>
        </pc:sldLayoutChg>
        <pc:sldLayoutChg chg="add del replId">
          <pc:chgData name="Karoline Holm Hansen" userId="S::khh@tec.dk::7e064ccb-6639-4f8e-8c1a-9706e5a57385" providerId="AD" clId="Web-{A25CF75F-7A38-4029-BD90-68F7AB592345}" dt="2023-02-06T16:58:05.570" v="16"/>
          <pc:sldLayoutMkLst>
            <pc:docMk/>
            <pc:sldMasterMk cId="2548485847" sldId="2147483660"/>
            <pc:sldLayoutMk cId="2980214822" sldId="2147483665"/>
          </pc:sldLayoutMkLst>
        </pc:sldLayoutChg>
        <pc:sldLayoutChg chg="add del replId">
          <pc:chgData name="Karoline Holm Hansen" userId="S::khh@tec.dk::7e064ccb-6639-4f8e-8c1a-9706e5a57385" providerId="AD" clId="Web-{A25CF75F-7A38-4029-BD90-68F7AB592345}" dt="2023-02-06T16:58:05.570" v="16"/>
          <pc:sldLayoutMkLst>
            <pc:docMk/>
            <pc:sldMasterMk cId="2548485847" sldId="2147483660"/>
            <pc:sldLayoutMk cId="2435181433" sldId="2147483666"/>
          </pc:sldLayoutMkLst>
        </pc:sldLayoutChg>
        <pc:sldLayoutChg chg="add del replId">
          <pc:chgData name="Karoline Holm Hansen" userId="S::khh@tec.dk::7e064ccb-6639-4f8e-8c1a-9706e5a57385" providerId="AD" clId="Web-{A25CF75F-7A38-4029-BD90-68F7AB592345}" dt="2023-02-06T16:58:05.570" v="16"/>
          <pc:sldLayoutMkLst>
            <pc:docMk/>
            <pc:sldMasterMk cId="2548485847" sldId="2147483660"/>
            <pc:sldLayoutMk cId="1357195763" sldId="2147483667"/>
          </pc:sldLayoutMkLst>
        </pc:sldLayoutChg>
        <pc:sldLayoutChg chg="add del replId">
          <pc:chgData name="Karoline Holm Hansen" userId="S::khh@tec.dk::7e064ccb-6639-4f8e-8c1a-9706e5a57385" providerId="AD" clId="Web-{A25CF75F-7A38-4029-BD90-68F7AB592345}" dt="2023-02-06T16:58:05.570" v="16"/>
          <pc:sldLayoutMkLst>
            <pc:docMk/>
            <pc:sldMasterMk cId="2548485847" sldId="2147483660"/>
            <pc:sldLayoutMk cId="1717225842" sldId="2147483668"/>
          </pc:sldLayoutMkLst>
        </pc:sldLayoutChg>
        <pc:sldLayoutChg chg="add del replId">
          <pc:chgData name="Karoline Holm Hansen" userId="S::khh@tec.dk::7e064ccb-6639-4f8e-8c1a-9706e5a57385" providerId="AD" clId="Web-{A25CF75F-7A38-4029-BD90-68F7AB592345}" dt="2023-02-06T16:58:05.570" v="16"/>
          <pc:sldLayoutMkLst>
            <pc:docMk/>
            <pc:sldMasterMk cId="2548485847" sldId="2147483660"/>
            <pc:sldLayoutMk cId="189835137" sldId="2147483669"/>
          </pc:sldLayoutMkLst>
        </pc:sldLayoutChg>
        <pc:sldLayoutChg chg="add del replId">
          <pc:chgData name="Karoline Holm Hansen" userId="S::khh@tec.dk::7e064ccb-6639-4f8e-8c1a-9706e5a57385" providerId="AD" clId="Web-{A25CF75F-7A38-4029-BD90-68F7AB592345}" dt="2023-02-06T16:58:05.570" v="16"/>
          <pc:sldLayoutMkLst>
            <pc:docMk/>
            <pc:sldMasterMk cId="2548485847" sldId="2147483660"/>
            <pc:sldLayoutMk cId="537077548" sldId="2147483670"/>
          </pc:sldLayoutMkLst>
        </pc:sldLayoutChg>
        <pc:sldLayoutChg chg="add del replId">
          <pc:chgData name="Karoline Holm Hansen" userId="S::khh@tec.dk::7e064ccb-6639-4f8e-8c1a-9706e5a57385" providerId="AD" clId="Web-{A25CF75F-7A38-4029-BD90-68F7AB592345}" dt="2023-02-06T16:58:05.570" v="16"/>
          <pc:sldLayoutMkLst>
            <pc:docMk/>
            <pc:sldMasterMk cId="2548485847" sldId="2147483660"/>
            <pc:sldLayoutMk cId="3017617637" sldId="2147483671"/>
          </pc:sldLayoutMkLst>
        </pc:sldLayoutChg>
      </pc:sldMasterChg>
      <pc:sldMasterChg chg="add del addSldLayout delSldLayout">
        <pc:chgData name="Karoline Holm Hansen" userId="S::khh@tec.dk::7e064ccb-6639-4f8e-8c1a-9706e5a57385" providerId="AD" clId="Web-{A25CF75F-7A38-4029-BD90-68F7AB592345}" dt="2023-02-06T16:57:48.288" v="12"/>
        <pc:sldMasterMkLst>
          <pc:docMk/>
          <pc:sldMasterMk cId="4147291993" sldId="2147483673"/>
        </pc:sldMasterMkLst>
        <pc:sldLayoutChg chg="add del">
          <pc:chgData name="Karoline Holm Hansen" userId="S::khh@tec.dk::7e064ccb-6639-4f8e-8c1a-9706e5a57385" providerId="AD" clId="Web-{A25CF75F-7A38-4029-BD90-68F7AB592345}" dt="2023-02-06T16:57:48.288" v="12"/>
          <pc:sldLayoutMkLst>
            <pc:docMk/>
            <pc:sldMasterMk cId="4147291993" sldId="2147483673"/>
            <pc:sldLayoutMk cId="3458067253" sldId="2147483662"/>
          </pc:sldLayoutMkLst>
        </pc:sldLayoutChg>
        <pc:sldLayoutChg chg="add del">
          <pc:chgData name="Karoline Holm Hansen" userId="S::khh@tec.dk::7e064ccb-6639-4f8e-8c1a-9706e5a57385" providerId="AD" clId="Web-{A25CF75F-7A38-4029-BD90-68F7AB592345}" dt="2023-02-06T16:57:48.288" v="12"/>
          <pc:sldLayoutMkLst>
            <pc:docMk/>
            <pc:sldMasterMk cId="4147291993" sldId="2147483673"/>
            <pc:sldLayoutMk cId="3432399095" sldId="2147483663"/>
          </pc:sldLayoutMkLst>
        </pc:sldLayoutChg>
        <pc:sldLayoutChg chg="add del">
          <pc:chgData name="Karoline Holm Hansen" userId="S::khh@tec.dk::7e064ccb-6639-4f8e-8c1a-9706e5a57385" providerId="AD" clId="Web-{A25CF75F-7A38-4029-BD90-68F7AB592345}" dt="2023-02-06T16:57:48.288" v="12"/>
          <pc:sldLayoutMkLst>
            <pc:docMk/>
            <pc:sldMasterMk cId="4147291993" sldId="2147483673"/>
            <pc:sldLayoutMk cId="2925320344" sldId="2147483664"/>
          </pc:sldLayoutMkLst>
        </pc:sldLayoutChg>
        <pc:sldLayoutChg chg="add del">
          <pc:chgData name="Karoline Holm Hansen" userId="S::khh@tec.dk::7e064ccb-6639-4f8e-8c1a-9706e5a57385" providerId="AD" clId="Web-{A25CF75F-7A38-4029-BD90-68F7AB592345}" dt="2023-02-06T16:57:48.288" v="12"/>
          <pc:sldLayoutMkLst>
            <pc:docMk/>
            <pc:sldMasterMk cId="4147291993" sldId="2147483673"/>
            <pc:sldLayoutMk cId="300539920" sldId="2147483665"/>
          </pc:sldLayoutMkLst>
        </pc:sldLayoutChg>
        <pc:sldLayoutChg chg="add del">
          <pc:chgData name="Karoline Holm Hansen" userId="S::khh@tec.dk::7e064ccb-6639-4f8e-8c1a-9706e5a57385" providerId="AD" clId="Web-{A25CF75F-7A38-4029-BD90-68F7AB592345}" dt="2023-02-06T16:57:48.288" v="12"/>
          <pc:sldLayoutMkLst>
            <pc:docMk/>
            <pc:sldMasterMk cId="4147291993" sldId="2147483673"/>
            <pc:sldLayoutMk cId="1109523958" sldId="2147483666"/>
          </pc:sldLayoutMkLst>
        </pc:sldLayoutChg>
        <pc:sldLayoutChg chg="add del">
          <pc:chgData name="Karoline Holm Hansen" userId="S::khh@tec.dk::7e064ccb-6639-4f8e-8c1a-9706e5a57385" providerId="AD" clId="Web-{A25CF75F-7A38-4029-BD90-68F7AB592345}" dt="2023-02-06T16:57:48.288" v="12"/>
          <pc:sldLayoutMkLst>
            <pc:docMk/>
            <pc:sldMasterMk cId="4147291993" sldId="2147483673"/>
            <pc:sldLayoutMk cId="3896769887" sldId="2147483667"/>
          </pc:sldLayoutMkLst>
        </pc:sldLayoutChg>
        <pc:sldLayoutChg chg="add del">
          <pc:chgData name="Karoline Holm Hansen" userId="S::khh@tec.dk::7e064ccb-6639-4f8e-8c1a-9706e5a57385" providerId="AD" clId="Web-{A25CF75F-7A38-4029-BD90-68F7AB592345}" dt="2023-02-06T16:57:48.288" v="12"/>
          <pc:sldLayoutMkLst>
            <pc:docMk/>
            <pc:sldMasterMk cId="4147291993" sldId="2147483673"/>
            <pc:sldLayoutMk cId="3246608580" sldId="2147483668"/>
          </pc:sldLayoutMkLst>
        </pc:sldLayoutChg>
        <pc:sldLayoutChg chg="add del">
          <pc:chgData name="Karoline Holm Hansen" userId="S::khh@tec.dk::7e064ccb-6639-4f8e-8c1a-9706e5a57385" providerId="AD" clId="Web-{A25CF75F-7A38-4029-BD90-68F7AB592345}" dt="2023-02-06T16:57:48.288" v="12"/>
          <pc:sldLayoutMkLst>
            <pc:docMk/>
            <pc:sldMasterMk cId="4147291993" sldId="2147483673"/>
            <pc:sldLayoutMk cId="4078570155" sldId="2147483669"/>
          </pc:sldLayoutMkLst>
        </pc:sldLayoutChg>
        <pc:sldLayoutChg chg="add del">
          <pc:chgData name="Karoline Holm Hansen" userId="S::khh@tec.dk::7e064ccb-6639-4f8e-8c1a-9706e5a57385" providerId="AD" clId="Web-{A25CF75F-7A38-4029-BD90-68F7AB592345}" dt="2023-02-06T16:57:48.288" v="12"/>
          <pc:sldLayoutMkLst>
            <pc:docMk/>
            <pc:sldMasterMk cId="4147291993" sldId="2147483673"/>
            <pc:sldLayoutMk cId="1188637605" sldId="2147483670"/>
          </pc:sldLayoutMkLst>
        </pc:sldLayoutChg>
        <pc:sldLayoutChg chg="add del">
          <pc:chgData name="Karoline Holm Hansen" userId="S::khh@tec.dk::7e064ccb-6639-4f8e-8c1a-9706e5a57385" providerId="AD" clId="Web-{A25CF75F-7A38-4029-BD90-68F7AB592345}" dt="2023-02-06T16:57:48.288" v="12"/>
          <pc:sldLayoutMkLst>
            <pc:docMk/>
            <pc:sldMasterMk cId="4147291993" sldId="2147483673"/>
            <pc:sldLayoutMk cId="3877667396" sldId="2147483671"/>
          </pc:sldLayoutMkLst>
        </pc:sldLayoutChg>
        <pc:sldLayoutChg chg="add del">
          <pc:chgData name="Karoline Holm Hansen" userId="S::khh@tec.dk::7e064ccb-6639-4f8e-8c1a-9706e5a57385" providerId="AD" clId="Web-{A25CF75F-7A38-4029-BD90-68F7AB592345}" dt="2023-02-06T16:57:48.288" v="12"/>
          <pc:sldLayoutMkLst>
            <pc:docMk/>
            <pc:sldMasterMk cId="4147291993" sldId="2147483673"/>
            <pc:sldLayoutMk cId="1088154880" sldId="2147483672"/>
          </pc:sldLayoutMkLst>
        </pc:sldLayoutChg>
      </pc:sldMasterChg>
    </pc:docChg>
  </pc:docChgLst>
  <pc:docChgLst>
    <pc:chgData name="Karoline Holm Hansen" userId="S::khh@tec.dk::7e064ccb-6639-4f8e-8c1a-9706e5a57385" providerId="AD" clId="Web-{B23864E5-405D-DBAB-AC42-AA316D222B7E}"/>
    <pc:docChg chg="modSld">
      <pc:chgData name="Karoline Holm Hansen" userId="S::khh@tec.dk::7e064ccb-6639-4f8e-8c1a-9706e5a57385" providerId="AD" clId="Web-{B23864E5-405D-DBAB-AC42-AA316D222B7E}" dt="2024-01-31T15:30:01.180" v="4" actId="14100"/>
      <pc:docMkLst>
        <pc:docMk/>
      </pc:docMkLst>
      <pc:sldChg chg="modSp">
        <pc:chgData name="Karoline Holm Hansen" userId="S::khh@tec.dk::7e064ccb-6639-4f8e-8c1a-9706e5a57385" providerId="AD" clId="Web-{B23864E5-405D-DBAB-AC42-AA316D222B7E}" dt="2024-01-31T15:30:01.180" v="4" actId="14100"/>
        <pc:sldMkLst>
          <pc:docMk/>
          <pc:sldMk cId="3840614850" sldId="265"/>
        </pc:sldMkLst>
        <pc:spChg chg="mod">
          <ac:chgData name="Karoline Holm Hansen" userId="S::khh@tec.dk::7e064ccb-6639-4f8e-8c1a-9706e5a57385" providerId="AD" clId="Web-{B23864E5-405D-DBAB-AC42-AA316D222B7E}" dt="2024-01-31T15:30:01.180" v="4" actId="14100"/>
          <ac:spMkLst>
            <pc:docMk/>
            <pc:sldMk cId="3840614850" sldId="265"/>
            <ac:spMk id="7" creationId="{9206E32D-07FF-6F0B-20B3-349D5CACEFDF}"/>
          </ac:spMkLst>
        </pc:spChg>
        <pc:spChg chg="mod">
          <ac:chgData name="Karoline Holm Hansen" userId="S::khh@tec.dk::7e064ccb-6639-4f8e-8c1a-9706e5a57385" providerId="AD" clId="Web-{B23864E5-405D-DBAB-AC42-AA316D222B7E}" dt="2024-01-31T15:29:46.429" v="1" actId="20577"/>
          <ac:spMkLst>
            <pc:docMk/>
            <pc:sldMk cId="3840614850" sldId="265"/>
            <ac:spMk id="20" creationId="{3F312E7B-CAF0-9F93-80D8-3B1F23CBEE2E}"/>
          </ac:spMkLst>
        </pc:spChg>
      </pc:sldChg>
    </pc:docChg>
  </pc:docChgLst>
  <pc:docChgLst>
    <pc:chgData name="Karoline Holm Hansen" userId="S::khh@tec.dk::7e064ccb-6639-4f8e-8c1a-9706e5a57385" providerId="AD" clId="Web-{87EDA495-7F74-FA2E-5559-9FDEF3610FF6}"/>
    <pc:docChg chg="addSld delSld modSld">
      <pc:chgData name="Karoline Holm Hansen" userId="S::khh@tec.dk::7e064ccb-6639-4f8e-8c1a-9706e5a57385" providerId="AD" clId="Web-{87EDA495-7F74-FA2E-5559-9FDEF3610FF6}" dt="2024-01-30T18:08:09.808" v="917" actId="1076"/>
      <pc:docMkLst>
        <pc:docMk/>
      </pc:docMkLst>
      <pc:sldChg chg="addSp modSp mod setBg">
        <pc:chgData name="Karoline Holm Hansen" userId="S::khh@tec.dk::7e064ccb-6639-4f8e-8c1a-9706e5a57385" providerId="AD" clId="Web-{87EDA495-7F74-FA2E-5559-9FDEF3610FF6}" dt="2024-01-30T11:49:13.649" v="12" actId="20577"/>
        <pc:sldMkLst>
          <pc:docMk/>
          <pc:sldMk cId="3424942676" sldId="256"/>
        </pc:sldMkLst>
        <pc:spChg chg="mod">
          <ac:chgData name="Karoline Holm Hansen" userId="S::khh@tec.dk::7e064ccb-6639-4f8e-8c1a-9706e5a57385" providerId="AD" clId="Web-{87EDA495-7F74-FA2E-5559-9FDEF3610FF6}" dt="2024-01-30T11:49:11.336" v="11" actId="20577"/>
          <ac:spMkLst>
            <pc:docMk/>
            <pc:sldMk cId="3424942676" sldId="256"/>
            <ac:spMk id="2" creationId="{00000000-0000-0000-0000-000000000000}"/>
          </ac:spMkLst>
        </pc:spChg>
        <pc:spChg chg="mod">
          <ac:chgData name="Karoline Holm Hansen" userId="S::khh@tec.dk::7e064ccb-6639-4f8e-8c1a-9706e5a57385" providerId="AD" clId="Web-{87EDA495-7F74-FA2E-5559-9FDEF3610FF6}" dt="2024-01-30T11:49:13.649" v="12" actId="20577"/>
          <ac:spMkLst>
            <pc:docMk/>
            <pc:sldMk cId="3424942676" sldId="256"/>
            <ac:spMk id="3" creationId="{00000000-0000-0000-0000-000000000000}"/>
          </ac:spMkLst>
        </pc:spChg>
        <pc:spChg chg="add">
          <ac:chgData name="Karoline Holm Hansen" userId="S::khh@tec.dk::7e064ccb-6639-4f8e-8c1a-9706e5a57385" providerId="AD" clId="Web-{87EDA495-7F74-FA2E-5559-9FDEF3610FF6}" dt="2024-01-30T11:47:58.930" v="1"/>
          <ac:spMkLst>
            <pc:docMk/>
            <pc:sldMk cId="3424942676" sldId="256"/>
            <ac:spMk id="6" creationId="{ECC07320-C2CA-4E29-8481-9D9E143C7788}"/>
          </ac:spMkLst>
        </pc:spChg>
        <pc:spChg chg="add">
          <ac:chgData name="Karoline Holm Hansen" userId="S::khh@tec.dk::7e064ccb-6639-4f8e-8c1a-9706e5a57385" providerId="AD" clId="Web-{87EDA495-7F74-FA2E-5559-9FDEF3610FF6}" dt="2024-01-30T11:47:58.930" v="1"/>
          <ac:spMkLst>
            <pc:docMk/>
            <pc:sldMk cId="3424942676" sldId="256"/>
            <ac:spMk id="7" creationId="{178FB36B-5BFE-42CA-BC60-1115E0D95EEC}"/>
          </ac:spMkLst>
        </pc:spChg>
        <pc:picChg chg="add mod ord modCrop">
          <ac:chgData name="Karoline Holm Hansen" userId="S::khh@tec.dk::7e064ccb-6639-4f8e-8c1a-9706e5a57385" providerId="AD" clId="Web-{87EDA495-7F74-FA2E-5559-9FDEF3610FF6}" dt="2024-01-30T11:48:22.196" v="4"/>
          <ac:picMkLst>
            <pc:docMk/>
            <pc:sldMk cId="3424942676" sldId="256"/>
            <ac:picMk id="4" creationId="{260FD7A7-99C9-E05F-3589-15C627CB18F2}"/>
          </ac:picMkLst>
        </pc:picChg>
      </pc:sldChg>
      <pc:sldChg chg="addSp delSp modSp">
        <pc:chgData name="Karoline Holm Hansen" userId="S::khh@tec.dk::7e064ccb-6639-4f8e-8c1a-9706e5a57385" providerId="AD" clId="Web-{87EDA495-7F74-FA2E-5559-9FDEF3610FF6}" dt="2024-01-30T12:19:17.871" v="494" actId="1076"/>
        <pc:sldMkLst>
          <pc:docMk/>
          <pc:sldMk cId="638296325" sldId="258"/>
        </pc:sldMkLst>
        <pc:spChg chg="add del mod">
          <ac:chgData name="Karoline Holm Hansen" userId="S::khh@tec.dk::7e064ccb-6639-4f8e-8c1a-9706e5a57385" providerId="AD" clId="Web-{87EDA495-7F74-FA2E-5559-9FDEF3610FF6}" dt="2024-01-30T12:19:17.871" v="494" actId="1076"/>
          <ac:spMkLst>
            <pc:docMk/>
            <pc:sldMk cId="638296325" sldId="258"/>
            <ac:spMk id="2" creationId="{B1A9466D-A030-234D-8C0D-530D14C7A093}"/>
          </ac:spMkLst>
        </pc:spChg>
        <pc:spChg chg="mod ord">
          <ac:chgData name="Karoline Holm Hansen" userId="S::khh@tec.dk::7e064ccb-6639-4f8e-8c1a-9706e5a57385" providerId="AD" clId="Web-{87EDA495-7F74-FA2E-5559-9FDEF3610FF6}" dt="2024-01-30T12:09:15.760" v="315" actId="1076"/>
          <ac:spMkLst>
            <pc:docMk/>
            <pc:sldMk cId="638296325" sldId="258"/>
            <ac:spMk id="5" creationId="{CE1FC42E-800D-0AAE-AC3B-02967176DC77}"/>
          </ac:spMkLst>
        </pc:spChg>
        <pc:spChg chg="add del mod">
          <ac:chgData name="Karoline Holm Hansen" userId="S::khh@tec.dk::7e064ccb-6639-4f8e-8c1a-9706e5a57385" providerId="AD" clId="Web-{87EDA495-7F74-FA2E-5559-9FDEF3610FF6}" dt="2024-01-30T12:04:00.307" v="252"/>
          <ac:spMkLst>
            <pc:docMk/>
            <pc:sldMk cId="638296325" sldId="258"/>
            <ac:spMk id="6" creationId="{AADDEC61-8FF5-409F-8F0A-BCAB1BCD52A3}"/>
          </ac:spMkLst>
        </pc:spChg>
        <pc:spChg chg="mod ord">
          <ac:chgData name="Karoline Holm Hansen" userId="S::khh@tec.dk::7e064ccb-6639-4f8e-8c1a-9706e5a57385" providerId="AD" clId="Web-{87EDA495-7F74-FA2E-5559-9FDEF3610FF6}" dt="2024-01-30T12:07:31.151" v="300" actId="1076"/>
          <ac:spMkLst>
            <pc:docMk/>
            <pc:sldMk cId="638296325" sldId="258"/>
            <ac:spMk id="10" creationId="{FEDEDAF2-E6D0-7F44-9DF3-81118BA80BC8}"/>
          </ac:spMkLst>
        </pc:spChg>
        <pc:spChg chg="mod">
          <ac:chgData name="Karoline Holm Hansen" userId="S::khh@tec.dk::7e064ccb-6639-4f8e-8c1a-9706e5a57385" providerId="AD" clId="Web-{87EDA495-7F74-FA2E-5559-9FDEF3610FF6}" dt="2024-01-30T12:10:24.417" v="337"/>
          <ac:spMkLst>
            <pc:docMk/>
            <pc:sldMk cId="638296325" sldId="258"/>
            <ac:spMk id="12" creationId="{2C329F05-B31F-4402-CAC8-864E13A9D3E1}"/>
          </ac:spMkLst>
        </pc:spChg>
        <pc:spChg chg="mod">
          <ac:chgData name="Karoline Holm Hansen" userId="S::khh@tec.dk::7e064ccb-6639-4f8e-8c1a-9706e5a57385" providerId="AD" clId="Web-{87EDA495-7F74-FA2E-5559-9FDEF3610FF6}" dt="2024-01-30T12:10:24.448" v="338"/>
          <ac:spMkLst>
            <pc:docMk/>
            <pc:sldMk cId="638296325" sldId="258"/>
            <ac:spMk id="13" creationId="{1DA363B9-6DA7-CFFD-A0ED-C8B3EE322808}"/>
          </ac:spMkLst>
        </pc:spChg>
        <pc:spChg chg="mod">
          <ac:chgData name="Karoline Holm Hansen" userId="S::khh@tec.dk::7e064ccb-6639-4f8e-8c1a-9706e5a57385" providerId="AD" clId="Web-{87EDA495-7F74-FA2E-5559-9FDEF3610FF6}" dt="2024-01-30T12:10:24.479" v="339"/>
          <ac:spMkLst>
            <pc:docMk/>
            <pc:sldMk cId="638296325" sldId="258"/>
            <ac:spMk id="14" creationId="{841F5F6F-D051-7D28-D23E-99EF86852643}"/>
          </ac:spMkLst>
        </pc:spChg>
        <pc:spChg chg="mod">
          <ac:chgData name="Karoline Holm Hansen" userId="S::khh@tec.dk::7e064ccb-6639-4f8e-8c1a-9706e5a57385" providerId="AD" clId="Web-{87EDA495-7F74-FA2E-5559-9FDEF3610FF6}" dt="2024-01-30T12:10:24.495" v="340"/>
          <ac:spMkLst>
            <pc:docMk/>
            <pc:sldMk cId="638296325" sldId="258"/>
            <ac:spMk id="15" creationId="{EE63BDE0-E81A-65EF-D4EB-61DF363C8BB3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07:24.776" v="299"/>
          <ac:spMkLst>
            <pc:docMk/>
            <pc:sldMk cId="638296325" sldId="258"/>
            <ac:spMk id="18" creationId="{898F3C11-7B33-DBF5-7292-DD7F6EEAFD18}"/>
          </ac:spMkLst>
        </pc:spChg>
        <pc:spChg chg="add mod">
          <ac:chgData name="Karoline Holm Hansen" userId="S::khh@tec.dk::7e064ccb-6639-4f8e-8c1a-9706e5a57385" providerId="AD" clId="Web-{87EDA495-7F74-FA2E-5559-9FDEF3610FF6}" dt="2024-01-30T12:09:15.760" v="314" actId="1076"/>
          <ac:spMkLst>
            <pc:docMk/>
            <pc:sldMk cId="638296325" sldId="258"/>
            <ac:spMk id="20" creationId="{392B8FE7-7E9D-F925-DCE9-BBF591DA1F8C}"/>
          </ac:spMkLst>
        </pc:spChg>
        <pc:grpChg chg="add mod">
          <ac:chgData name="Karoline Holm Hansen" userId="S::khh@tec.dk::7e064ccb-6639-4f8e-8c1a-9706e5a57385" providerId="AD" clId="Web-{87EDA495-7F74-FA2E-5559-9FDEF3610FF6}" dt="2024-01-30T12:11:18.479" v="349" actId="1076"/>
          <ac:grpSpMkLst>
            <pc:docMk/>
            <pc:sldMk cId="638296325" sldId="258"/>
            <ac:grpSpMk id="7" creationId="{BD6110E9-641E-4A8B-A3C7-BFF94EA4C3CB}"/>
          </ac:grpSpMkLst>
        </pc:grpChg>
        <pc:grpChg chg="add mod">
          <ac:chgData name="Karoline Holm Hansen" userId="S::khh@tec.dk::7e064ccb-6639-4f8e-8c1a-9706e5a57385" providerId="AD" clId="Web-{87EDA495-7F74-FA2E-5559-9FDEF3610FF6}" dt="2024-01-30T12:11:10.792" v="347" actId="1076"/>
          <ac:grpSpMkLst>
            <pc:docMk/>
            <pc:sldMk cId="638296325" sldId="258"/>
            <ac:grpSpMk id="17" creationId="{EFC00CDA-E50C-3D23-0D4E-B30C198E045E}"/>
          </ac:grpSpMkLst>
        </pc:grpChg>
        <pc:grpChg chg="add mod">
          <ac:chgData name="Karoline Holm Hansen" userId="S::khh@tec.dk::7e064ccb-6639-4f8e-8c1a-9706e5a57385" providerId="AD" clId="Web-{87EDA495-7F74-FA2E-5559-9FDEF3610FF6}" dt="2024-01-30T12:11:24.276" v="351" actId="1076"/>
          <ac:grpSpMkLst>
            <pc:docMk/>
            <pc:sldMk cId="638296325" sldId="258"/>
            <ac:grpSpMk id="19" creationId="{171A46DD-6491-34DC-23A8-59BF861583EC}"/>
          </ac:grpSpMkLst>
        </pc:grpChg>
        <pc:grpChg chg="add mod">
          <ac:chgData name="Karoline Holm Hansen" userId="S::khh@tec.dk::7e064ccb-6639-4f8e-8c1a-9706e5a57385" providerId="AD" clId="Web-{87EDA495-7F74-FA2E-5559-9FDEF3610FF6}" dt="2024-01-30T12:11:30.151" v="352" actId="1076"/>
          <ac:grpSpMkLst>
            <pc:docMk/>
            <pc:sldMk cId="638296325" sldId="258"/>
            <ac:grpSpMk id="21" creationId="{5823A872-3801-C1F7-1A13-24E193353E52}"/>
          </ac:grpSpMkLst>
        </pc:grpChg>
        <pc:picChg chg="ord">
          <ac:chgData name="Karoline Holm Hansen" userId="S::khh@tec.dk::7e064ccb-6639-4f8e-8c1a-9706e5a57385" providerId="AD" clId="Web-{87EDA495-7F74-FA2E-5559-9FDEF3610FF6}" dt="2024-01-30T12:08:53.120" v="311"/>
          <ac:picMkLst>
            <pc:docMk/>
            <pc:sldMk cId="638296325" sldId="258"/>
            <ac:picMk id="4" creationId="{DCAAB5E0-A385-AEE7-451E-6852DA7EF4CE}"/>
          </ac:picMkLst>
        </pc:picChg>
        <pc:picChg chg="mod modCrop">
          <ac:chgData name="Karoline Holm Hansen" userId="S::khh@tec.dk::7e064ccb-6639-4f8e-8c1a-9706e5a57385" providerId="AD" clId="Web-{87EDA495-7F74-FA2E-5559-9FDEF3610FF6}" dt="2024-01-30T12:06:47.588" v="293" actId="1076"/>
          <ac:picMkLst>
            <pc:docMk/>
            <pc:sldMk cId="638296325" sldId="258"/>
            <ac:picMk id="11" creationId="{215EBFD3-1E38-A997-BD74-1DF83B5E45A0}"/>
          </ac:picMkLst>
        </pc:picChg>
      </pc:sldChg>
      <pc:sldChg chg="addSp delSp modSp mod setBg addAnim">
        <pc:chgData name="Karoline Holm Hansen" userId="S::khh@tec.dk::7e064ccb-6639-4f8e-8c1a-9706e5a57385" providerId="AD" clId="Web-{87EDA495-7F74-FA2E-5559-9FDEF3610FF6}" dt="2024-01-30T12:03:26.400" v="250" actId="1076"/>
        <pc:sldMkLst>
          <pc:docMk/>
          <pc:sldMk cId="2241643684" sldId="259"/>
        </pc:sldMkLst>
        <pc:spChg chg="add mod ord">
          <ac:chgData name="Karoline Holm Hansen" userId="S::khh@tec.dk::7e064ccb-6639-4f8e-8c1a-9706e5a57385" providerId="AD" clId="Web-{87EDA495-7F74-FA2E-5559-9FDEF3610FF6}" dt="2024-01-30T11:52:02.212" v="33"/>
          <ac:spMkLst>
            <pc:docMk/>
            <pc:sldMk cId="2241643684" sldId="259"/>
            <ac:spMk id="2" creationId="{8FA02FB4-26EF-6EE9-931A-EB51AD229283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02:03.931" v="238" actId="14100"/>
          <ac:spMkLst>
            <pc:docMk/>
            <pc:sldMk cId="2241643684" sldId="259"/>
            <ac:spMk id="3" creationId="{FB4287D5-502F-492C-BF64-793858922522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00:02.931" v="215" actId="14100"/>
          <ac:spMkLst>
            <pc:docMk/>
            <pc:sldMk cId="2241643684" sldId="259"/>
            <ac:spMk id="5" creationId="{190085BD-1A98-6A1F-3718-5237D6136B6D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01:02.963" v="227" actId="14100"/>
          <ac:spMkLst>
            <pc:docMk/>
            <pc:sldMk cId="2241643684" sldId="259"/>
            <ac:spMk id="6" creationId="{B9DC72EB-7919-A6C8-132E-ECA309BE31AF}"/>
          </ac:spMkLst>
        </pc:spChg>
        <pc:spChg chg="add mod ord">
          <ac:chgData name="Karoline Holm Hansen" userId="S::khh@tec.dk::7e064ccb-6639-4f8e-8c1a-9706e5a57385" providerId="AD" clId="Web-{87EDA495-7F74-FA2E-5559-9FDEF3610FF6}" dt="2024-01-30T11:54:23.212" v="99"/>
          <ac:spMkLst>
            <pc:docMk/>
            <pc:sldMk cId="2241643684" sldId="259"/>
            <ac:spMk id="7" creationId="{DCBE6025-9CA2-D349-0150-BB6E3C6A9664}"/>
          </ac:spMkLst>
        </pc:spChg>
        <pc:spChg chg="mod">
          <ac:chgData name="Karoline Holm Hansen" userId="S::khh@tec.dk::7e064ccb-6639-4f8e-8c1a-9706e5a57385" providerId="AD" clId="Web-{87EDA495-7F74-FA2E-5559-9FDEF3610FF6}" dt="2024-01-30T11:57:09.056" v="159" actId="1076"/>
          <ac:spMkLst>
            <pc:docMk/>
            <pc:sldMk cId="2241643684" sldId="259"/>
            <ac:spMk id="8" creationId="{06A9985F-E099-DEE5-6373-CE82BC4BD015}"/>
          </ac:spMkLst>
        </pc:spChg>
        <pc:spChg chg="mod">
          <ac:chgData name="Karoline Holm Hansen" userId="S::khh@tec.dk::7e064ccb-6639-4f8e-8c1a-9706e5a57385" providerId="AD" clId="Web-{87EDA495-7F74-FA2E-5559-9FDEF3610FF6}" dt="2024-01-30T11:59:25.853" v="208" actId="14100"/>
          <ac:spMkLst>
            <pc:docMk/>
            <pc:sldMk cId="2241643684" sldId="259"/>
            <ac:spMk id="13" creationId="{76D4E369-983E-98EF-C722-CE348240BC9C}"/>
          </ac:spMkLst>
        </pc:spChg>
        <pc:spChg chg="mod">
          <ac:chgData name="Karoline Holm Hansen" userId="S::khh@tec.dk::7e064ccb-6639-4f8e-8c1a-9706e5a57385" providerId="AD" clId="Web-{87EDA495-7F74-FA2E-5559-9FDEF3610FF6}" dt="2024-01-30T12:02:09.166" v="239" actId="1076"/>
          <ac:spMkLst>
            <pc:docMk/>
            <pc:sldMk cId="2241643684" sldId="259"/>
            <ac:spMk id="14" creationId="{C30E2F7C-97EA-7ECA-2C88-EB9C387F47DF}"/>
          </ac:spMkLst>
        </pc:spChg>
        <pc:spChg chg="mod">
          <ac:chgData name="Karoline Holm Hansen" userId="S::khh@tec.dk::7e064ccb-6639-4f8e-8c1a-9706e5a57385" providerId="AD" clId="Web-{87EDA495-7F74-FA2E-5559-9FDEF3610FF6}" dt="2024-01-30T11:59:53.994" v="214" actId="14100"/>
          <ac:spMkLst>
            <pc:docMk/>
            <pc:sldMk cId="2241643684" sldId="259"/>
            <ac:spMk id="15" creationId="{67848F51-07BC-32FD-22B3-849CE737531D}"/>
          </ac:spMkLst>
        </pc:spChg>
        <pc:spChg chg="mod">
          <ac:chgData name="Karoline Holm Hansen" userId="S::khh@tec.dk::7e064ccb-6639-4f8e-8c1a-9706e5a57385" providerId="AD" clId="Web-{87EDA495-7F74-FA2E-5559-9FDEF3610FF6}" dt="2024-01-30T12:01:21.041" v="230" actId="20577"/>
          <ac:spMkLst>
            <pc:docMk/>
            <pc:sldMk cId="2241643684" sldId="259"/>
            <ac:spMk id="16" creationId="{8BD7A28C-1CD7-73D6-0E6D-FC0B2F24C769}"/>
          </ac:spMkLst>
        </pc:spChg>
        <pc:spChg chg="add del">
          <ac:chgData name="Karoline Holm Hansen" userId="S::khh@tec.dk::7e064ccb-6639-4f8e-8c1a-9706e5a57385" providerId="AD" clId="Web-{87EDA495-7F74-FA2E-5559-9FDEF3610FF6}" dt="2024-01-30T11:53:30.665" v="80"/>
          <ac:spMkLst>
            <pc:docMk/>
            <pc:sldMk cId="2241643684" sldId="259"/>
            <ac:spMk id="17" creationId="{31C7B417-18B1-F844-93C6-966B70D9F1F4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00:48.853" v="225" actId="1076"/>
          <ac:spMkLst>
            <pc:docMk/>
            <pc:sldMk cId="2241643684" sldId="259"/>
            <ac:spMk id="18" creationId="{FFE191DF-20D2-A106-2B01-E0EDEE9F5CD1}"/>
          </ac:spMkLst>
        </pc:spChg>
        <pc:spChg chg="add mod ord">
          <ac:chgData name="Karoline Holm Hansen" userId="S::khh@tec.dk::7e064ccb-6639-4f8e-8c1a-9706e5a57385" providerId="AD" clId="Web-{87EDA495-7F74-FA2E-5559-9FDEF3610FF6}" dt="2024-01-30T11:54:23.540" v="107"/>
          <ac:spMkLst>
            <pc:docMk/>
            <pc:sldMk cId="2241643684" sldId="259"/>
            <ac:spMk id="19" creationId="{4383DA05-2C01-6F46-DD8E-5ECCE5762725}"/>
          </ac:spMkLst>
        </pc:spChg>
        <pc:spChg chg="add mod ord">
          <ac:chgData name="Karoline Holm Hansen" userId="S::khh@tec.dk::7e064ccb-6639-4f8e-8c1a-9706e5a57385" providerId="AD" clId="Web-{87EDA495-7F74-FA2E-5559-9FDEF3610FF6}" dt="2024-01-30T11:54:23.696" v="111"/>
          <ac:spMkLst>
            <pc:docMk/>
            <pc:sldMk cId="2241643684" sldId="259"/>
            <ac:spMk id="20" creationId="{10132A70-FD99-7E49-A3D4-B08D40D387DF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01:33.291" v="235" actId="14100"/>
          <ac:spMkLst>
            <pc:docMk/>
            <pc:sldMk cId="2241643684" sldId="259"/>
            <ac:spMk id="21" creationId="{64D59253-1252-5817-BD73-B709239696D2}"/>
          </ac:spMkLst>
        </pc:spChg>
        <pc:grpChg chg="add mod">
          <ac:chgData name="Karoline Holm Hansen" userId="S::khh@tec.dk::7e064ccb-6639-4f8e-8c1a-9706e5a57385" providerId="AD" clId="Web-{87EDA495-7F74-FA2E-5559-9FDEF3610FF6}" dt="2024-01-30T12:03:26.400" v="250" actId="1076"/>
          <ac:grpSpMkLst>
            <pc:docMk/>
            <pc:sldMk cId="2241643684" sldId="259"/>
            <ac:grpSpMk id="22" creationId="{DF9FEBA3-A1B6-843E-D268-A22F3B6E9A90}"/>
          </ac:grpSpMkLst>
        </pc:grpChg>
        <pc:grpChg chg="add">
          <ac:chgData name="Karoline Holm Hansen" userId="S::khh@tec.dk::7e064ccb-6639-4f8e-8c1a-9706e5a57385" providerId="AD" clId="Web-{87EDA495-7F74-FA2E-5559-9FDEF3610FF6}" dt="2024-01-30T12:02:16.494" v="240"/>
          <ac:grpSpMkLst>
            <pc:docMk/>
            <pc:sldMk cId="2241643684" sldId="259"/>
            <ac:grpSpMk id="23" creationId="{CE1C82D3-882E-1857-1E99-53C17EFF0223}"/>
          </ac:grpSpMkLst>
        </pc:grpChg>
        <pc:grpChg chg="add">
          <ac:chgData name="Karoline Holm Hansen" userId="S::khh@tec.dk::7e064ccb-6639-4f8e-8c1a-9706e5a57385" providerId="AD" clId="Web-{87EDA495-7F74-FA2E-5559-9FDEF3610FF6}" dt="2024-01-30T12:02:22.197" v="241"/>
          <ac:grpSpMkLst>
            <pc:docMk/>
            <pc:sldMk cId="2241643684" sldId="259"/>
            <ac:grpSpMk id="24" creationId="{CD6C2F77-F5CA-D0BE-85A4-16012303A099}"/>
          </ac:grpSpMkLst>
        </pc:grpChg>
        <pc:grpChg chg="add">
          <ac:chgData name="Karoline Holm Hansen" userId="S::khh@tec.dk::7e064ccb-6639-4f8e-8c1a-9706e5a57385" providerId="AD" clId="Web-{87EDA495-7F74-FA2E-5559-9FDEF3610FF6}" dt="2024-01-30T12:02:30.135" v="242"/>
          <ac:grpSpMkLst>
            <pc:docMk/>
            <pc:sldMk cId="2241643684" sldId="259"/>
            <ac:grpSpMk id="25" creationId="{5C21C030-3A74-76D7-D243-937A451B8B7D}"/>
          </ac:grpSpMkLst>
        </pc:grpChg>
        <pc:picChg chg="mod">
          <ac:chgData name="Karoline Holm Hansen" userId="S::khh@tec.dk::7e064ccb-6639-4f8e-8c1a-9706e5a57385" providerId="AD" clId="Web-{87EDA495-7F74-FA2E-5559-9FDEF3610FF6}" dt="2024-01-30T12:03:12.588" v="248" actId="14100"/>
          <ac:picMkLst>
            <pc:docMk/>
            <pc:sldMk cId="2241643684" sldId="259"/>
            <ac:picMk id="4" creationId="{8FF160F7-7D5F-E58A-79C1-32D2E89A01EF}"/>
          </ac:picMkLst>
        </pc:picChg>
        <pc:cxnChg chg="del mod">
          <ac:chgData name="Karoline Holm Hansen" userId="S::khh@tec.dk::7e064ccb-6639-4f8e-8c1a-9706e5a57385" providerId="AD" clId="Web-{87EDA495-7F74-FA2E-5559-9FDEF3610FF6}" dt="2024-01-30T11:53:07.993" v="73"/>
          <ac:cxnSpMkLst>
            <pc:docMk/>
            <pc:sldMk cId="2241643684" sldId="259"/>
            <ac:cxnSpMk id="9" creationId="{CCDFF1C7-F9F6-1893-80B5-8A5BF8E1B843}"/>
          </ac:cxnSpMkLst>
        </pc:cxnChg>
        <pc:cxnChg chg="del mod">
          <ac:chgData name="Karoline Holm Hansen" userId="S::khh@tec.dk::7e064ccb-6639-4f8e-8c1a-9706e5a57385" providerId="AD" clId="Web-{87EDA495-7F74-FA2E-5559-9FDEF3610FF6}" dt="2024-01-30T11:53:07.993" v="72"/>
          <ac:cxnSpMkLst>
            <pc:docMk/>
            <pc:sldMk cId="2241643684" sldId="259"/>
            <ac:cxnSpMk id="10" creationId="{71A69B87-656A-AA86-FEC9-933E2D45956C}"/>
          </ac:cxnSpMkLst>
        </pc:cxnChg>
        <pc:cxnChg chg="del mod">
          <ac:chgData name="Karoline Holm Hansen" userId="S::khh@tec.dk::7e064ccb-6639-4f8e-8c1a-9706e5a57385" providerId="AD" clId="Web-{87EDA495-7F74-FA2E-5559-9FDEF3610FF6}" dt="2024-01-30T11:53:07.993" v="71"/>
          <ac:cxnSpMkLst>
            <pc:docMk/>
            <pc:sldMk cId="2241643684" sldId="259"/>
            <ac:cxnSpMk id="11" creationId="{DBB4B7FC-81C4-2F9B-B6C7-FF386601C081}"/>
          </ac:cxnSpMkLst>
        </pc:cxnChg>
        <pc:cxnChg chg="del mod">
          <ac:chgData name="Karoline Holm Hansen" userId="S::khh@tec.dk::7e064ccb-6639-4f8e-8c1a-9706e5a57385" providerId="AD" clId="Web-{87EDA495-7F74-FA2E-5559-9FDEF3610FF6}" dt="2024-01-30T11:53:07.993" v="70"/>
          <ac:cxnSpMkLst>
            <pc:docMk/>
            <pc:sldMk cId="2241643684" sldId="259"/>
            <ac:cxnSpMk id="12" creationId="{49AF6377-6927-29FB-8671-B6003EE3DE4E}"/>
          </ac:cxnSpMkLst>
        </pc:cxnChg>
      </pc:sldChg>
      <pc:sldChg chg="addSp delSp modSp">
        <pc:chgData name="Karoline Holm Hansen" userId="S::khh@tec.dk::7e064ccb-6639-4f8e-8c1a-9706e5a57385" providerId="AD" clId="Web-{87EDA495-7F74-FA2E-5559-9FDEF3610FF6}" dt="2024-01-30T12:19:00.464" v="492" actId="20577"/>
        <pc:sldMkLst>
          <pc:docMk/>
          <pc:sldMk cId="2441914843" sldId="260"/>
        </pc:sldMkLst>
        <pc:spChg chg="add mod ord">
          <ac:chgData name="Karoline Holm Hansen" userId="S::khh@tec.dk::7e064ccb-6639-4f8e-8c1a-9706e5a57385" providerId="AD" clId="Web-{87EDA495-7F74-FA2E-5559-9FDEF3610FF6}" dt="2024-01-30T12:13:28.026" v="412" actId="14100"/>
          <ac:spMkLst>
            <pc:docMk/>
            <pc:sldMk cId="2441914843" sldId="260"/>
            <ac:spMk id="2" creationId="{10A9E3DC-3821-48A1-A2B7-2F555933FE9E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14:42.776" v="435" actId="14100"/>
          <ac:spMkLst>
            <pc:docMk/>
            <pc:sldMk cId="2441914843" sldId="260"/>
            <ac:spMk id="6" creationId="{84CB305C-153C-6A57-7923-5D84AB2241DE}"/>
          </ac:spMkLst>
        </pc:spChg>
        <pc:spChg chg="mod">
          <ac:chgData name="Karoline Holm Hansen" userId="S::khh@tec.dk::7e064ccb-6639-4f8e-8c1a-9706e5a57385" providerId="AD" clId="Web-{87EDA495-7F74-FA2E-5559-9FDEF3610FF6}" dt="2024-01-30T12:19:00.464" v="492" actId="20577"/>
          <ac:spMkLst>
            <pc:docMk/>
            <pc:sldMk cId="2441914843" sldId="260"/>
            <ac:spMk id="8" creationId="{06A9985F-E099-DEE5-6373-CE82BC4BD015}"/>
          </ac:spMkLst>
        </pc:spChg>
        <pc:spChg chg="del">
          <ac:chgData name="Karoline Holm Hansen" userId="S::khh@tec.dk::7e064ccb-6639-4f8e-8c1a-9706e5a57385" providerId="AD" clId="Web-{87EDA495-7F74-FA2E-5559-9FDEF3610FF6}" dt="2024-01-30T12:12:03.354" v="356"/>
          <ac:spMkLst>
            <pc:docMk/>
            <pc:sldMk cId="2441914843" sldId="260"/>
            <ac:spMk id="13" creationId="{76D4E369-983E-98EF-C722-CE348240BC9C}"/>
          </ac:spMkLst>
        </pc:spChg>
        <pc:spChg chg="del">
          <ac:chgData name="Karoline Holm Hansen" userId="S::khh@tec.dk::7e064ccb-6639-4f8e-8c1a-9706e5a57385" providerId="AD" clId="Web-{87EDA495-7F74-FA2E-5559-9FDEF3610FF6}" dt="2024-01-30T12:12:03.354" v="355"/>
          <ac:spMkLst>
            <pc:docMk/>
            <pc:sldMk cId="2441914843" sldId="260"/>
            <ac:spMk id="14" creationId="{C30E2F7C-97EA-7ECA-2C88-EB9C387F47DF}"/>
          </ac:spMkLst>
        </pc:spChg>
        <pc:spChg chg="del">
          <ac:chgData name="Karoline Holm Hansen" userId="S::khh@tec.dk::7e064ccb-6639-4f8e-8c1a-9706e5a57385" providerId="AD" clId="Web-{87EDA495-7F74-FA2E-5559-9FDEF3610FF6}" dt="2024-01-30T12:12:03.354" v="354"/>
          <ac:spMkLst>
            <pc:docMk/>
            <pc:sldMk cId="2441914843" sldId="260"/>
            <ac:spMk id="15" creationId="{67848F51-07BC-32FD-22B3-849CE737531D}"/>
          </ac:spMkLst>
        </pc:spChg>
        <pc:spChg chg="del">
          <ac:chgData name="Karoline Holm Hansen" userId="S::khh@tec.dk::7e064ccb-6639-4f8e-8c1a-9706e5a57385" providerId="AD" clId="Web-{87EDA495-7F74-FA2E-5559-9FDEF3610FF6}" dt="2024-01-30T12:12:03.354" v="353"/>
          <ac:spMkLst>
            <pc:docMk/>
            <pc:sldMk cId="2441914843" sldId="260"/>
            <ac:spMk id="16" creationId="{8BD7A28C-1CD7-73D6-0E6D-FC0B2F24C769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15:22.105" v="446" actId="14100"/>
          <ac:spMkLst>
            <pc:docMk/>
            <pc:sldMk cId="2441914843" sldId="260"/>
            <ac:spMk id="17" creationId="{980E29F7-3BE6-A534-C544-82697AA844C1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15:46.026" v="454" actId="14100"/>
          <ac:spMkLst>
            <pc:docMk/>
            <pc:sldMk cId="2441914843" sldId="260"/>
            <ac:spMk id="19" creationId="{E6CDCD78-321C-0D2D-EF09-4A01FE333A6B}"/>
          </ac:spMkLst>
        </pc:spChg>
        <pc:spChg chg="add mod">
          <ac:chgData name="Karoline Holm Hansen" userId="S::khh@tec.dk::7e064ccb-6639-4f8e-8c1a-9706e5a57385" providerId="AD" clId="Web-{87EDA495-7F74-FA2E-5559-9FDEF3610FF6}" dt="2024-01-30T12:16:14.276" v="460" actId="688"/>
          <ac:spMkLst>
            <pc:docMk/>
            <pc:sldMk cId="2441914843" sldId="260"/>
            <ac:spMk id="38" creationId="{ABC47323-1668-1F37-5127-92FCA52BAA31}"/>
          </ac:spMkLst>
        </pc:spChg>
        <pc:spChg chg="add mod">
          <ac:chgData name="Karoline Holm Hansen" userId="S::khh@tec.dk::7e064ccb-6639-4f8e-8c1a-9706e5a57385" providerId="AD" clId="Web-{87EDA495-7F74-FA2E-5559-9FDEF3610FF6}" dt="2024-01-30T12:17:12.511" v="478" actId="1076"/>
          <ac:spMkLst>
            <pc:docMk/>
            <pc:sldMk cId="2441914843" sldId="260"/>
            <ac:spMk id="39" creationId="{F44CA787-C770-0BB0-5C36-7B24AD21C1BE}"/>
          </ac:spMkLst>
        </pc:spChg>
        <pc:spChg chg="add mod">
          <ac:chgData name="Karoline Holm Hansen" userId="S::khh@tec.dk::7e064ccb-6639-4f8e-8c1a-9706e5a57385" providerId="AD" clId="Web-{87EDA495-7F74-FA2E-5559-9FDEF3610FF6}" dt="2024-01-30T12:16:57.558" v="474" actId="14100"/>
          <ac:spMkLst>
            <pc:docMk/>
            <pc:sldMk cId="2441914843" sldId="260"/>
            <ac:spMk id="40" creationId="{F8632F42-BAA8-74B3-B6DC-FC4E043AAD48}"/>
          </ac:spMkLst>
        </pc:spChg>
        <pc:spChg chg="add mod">
          <ac:chgData name="Karoline Holm Hansen" userId="S::khh@tec.dk::7e064ccb-6639-4f8e-8c1a-9706e5a57385" providerId="AD" clId="Web-{87EDA495-7F74-FA2E-5559-9FDEF3610FF6}" dt="2024-01-30T12:16:46.558" v="471" actId="688"/>
          <ac:spMkLst>
            <pc:docMk/>
            <pc:sldMk cId="2441914843" sldId="260"/>
            <ac:spMk id="41" creationId="{F80DEFA4-1AC1-88C7-A6B9-0EE98D2EE642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18:18.042" v="485" actId="14100"/>
          <ac:spMkLst>
            <pc:docMk/>
            <pc:sldMk cId="2441914843" sldId="260"/>
            <ac:spMk id="47" creationId="{0509FEFE-BFC0-A3F7-34C1-DA88E6BC4DE1}"/>
          </ac:spMkLst>
        </pc:spChg>
        <pc:grpChg chg="add mod">
          <ac:chgData name="Karoline Holm Hansen" userId="S::khh@tec.dk::7e064ccb-6639-4f8e-8c1a-9706e5a57385" providerId="AD" clId="Web-{87EDA495-7F74-FA2E-5559-9FDEF3610FF6}" dt="2024-01-30T12:14:54.261" v="437" actId="1076"/>
          <ac:grpSpMkLst>
            <pc:docMk/>
            <pc:sldMk cId="2441914843" sldId="260"/>
            <ac:grpSpMk id="21" creationId="{7F3EC475-45D6-53DE-AF36-6142D5886C8D}"/>
          </ac:grpSpMkLst>
        </pc:grpChg>
        <pc:grpChg chg="mod">
          <ac:chgData name="Karoline Holm Hansen" userId="S::khh@tec.dk::7e064ccb-6639-4f8e-8c1a-9706e5a57385" providerId="AD" clId="Web-{87EDA495-7F74-FA2E-5559-9FDEF3610FF6}" dt="2024-01-30T12:14:22.417" v="430" actId="14100"/>
          <ac:grpSpMkLst>
            <pc:docMk/>
            <pc:sldMk cId="2441914843" sldId="260"/>
            <ac:grpSpMk id="23" creationId="{2B2579F4-48C6-7B9A-4A48-D661F0B03108}"/>
          </ac:grpSpMkLst>
        </pc:grpChg>
        <pc:grpChg chg="del">
          <ac:chgData name="Karoline Holm Hansen" userId="S::khh@tec.dk::7e064ccb-6639-4f8e-8c1a-9706e5a57385" providerId="AD" clId="Web-{87EDA495-7F74-FA2E-5559-9FDEF3610FF6}" dt="2024-01-30T12:14:56.308" v="438"/>
          <ac:grpSpMkLst>
            <pc:docMk/>
            <pc:sldMk cId="2441914843" sldId="260"/>
            <ac:grpSpMk id="31" creationId="{8D90D0F6-9320-59EA-DBBC-EF46A0C011EE}"/>
          </ac:grpSpMkLst>
        </pc:grpChg>
        <pc:grpChg chg="add">
          <ac:chgData name="Karoline Holm Hansen" userId="S::khh@tec.dk::7e064ccb-6639-4f8e-8c1a-9706e5a57385" providerId="AD" clId="Web-{87EDA495-7F74-FA2E-5559-9FDEF3610FF6}" dt="2024-01-30T12:17:25.683" v="479"/>
          <ac:grpSpMkLst>
            <pc:docMk/>
            <pc:sldMk cId="2441914843" sldId="260"/>
            <ac:grpSpMk id="42" creationId="{7F0D2171-F2F2-D80B-55C0-F826181AB30B}"/>
          </ac:grpSpMkLst>
        </pc:grpChg>
        <pc:grpChg chg="add">
          <ac:chgData name="Karoline Holm Hansen" userId="S::khh@tec.dk::7e064ccb-6639-4f8e-8c1a-9706e5a57385" providerId="AD" clId="Web-{87EDA495-7F74-FA2E-5559-9FDEF3610FF6}" dt="2024-01-30T12:17:33.745" v="480"/>
          <ac:grpSpMkLst>
            <pc:docMk/>
            <pc:sldMk cId="2441914843" sldId="260"/>
            <ac:grpSpMk id="43" creationId="{12763E96-41D8-1BEA-4702-7274C23499C0}"/>
          </ac:grpSpMkLst>
        </pc:grpChg>
        <pc:grpChg chg="add">
          <ac:chgData name="Karoline Holm Hansen" userId="S::khh@tec.dk::7e064ccb-6639-4f8e-8c1a-9706e5a57385" providerId="AD" clId="Web-{87EDA495-7F74-FA2E-5559-9FDEF3610FF6}" dt="2024-01-30T12:17:41.730" v="481"/>
          <ac:grpSpMkLst>
            <pc:docMk/>
            <pc:sldMk cId="2441914843" sldId="260"/>
            <ac:grpSpMk id="44" creationId="{91FB6E22-4E7C-29DF-C98F-5DB15B6238D1}"/>
          </ac:grpSpMkLst>
        </pc:grpChg>
        <pc:grpChg chg="add">
          <ac:chgData name="Karoline Holm Hansen" userId="S::khh@tec.dk::7e064ccb-6639-4f8e-8c1a-9706e5a57385" providerId="AD" clId="Web-{87EDA495-7F74-FA2E-5559-9FDEF3610FF6}" dt="2024-01-30T12:17:48.511" v="482"/>
          <ac:grpSpMkLst>
            <pc:docMk/>
            <pc:sldMk cId="2441914843" sldId="260"/>
            <ac:grpSpMk id="45" creationId="{BD9F4C68-DAC4-09B6-553C-F5FF53BA0F0E}"/>
          </ac:grpSpMkLst>
        </pc:grpChg>
        <pc:picChg chg="mod">
          <ac:chgData name="Karoline Holm Hansen" userId="S::khh@tec.dk::7e064ccb-6639-4f8e-8c1a-9706e5a57385" providerId="AD" clId="Web-{87EDA495-7F74-FA2E-5559-9FDEF3610FF6}" dt="2024-01-30T12:15:18.745" v="445" actId="1076"/>
          <ac:picMkLst>
            <pc:docMk/>
            <pc:sldMk cId="2441914843" sldId="260"/>
            <ac:picMk id="3" creationId="{0FFC3722-F73D-D68C-15A3-CCEFB55FE118}"/>
          </ac:picMkLst>
        </pc:picChg>
        <pc:picChg chg="mod">
          <ac:chgData name="Karoline Holm Hansen" userId="S::khh@tec.dk::7e064ccb-6639-4f8e-8c1a-9706e5a57385" providerId="AD" clId="Web-{87EDA495-7F74-FA2E-5559-9FDEF3610FF6}" dt="2024-01-30T12:15:52.761" v="456" actId="1076"/>
          <ac:picMkLst>
            <pc:docMk/>
            <pc:sldMk cId="2441914843" sldId="260"/>
            <ac:picMk id="5" creationId="{210840A0-CEA8-D3A0-F3DC-59EACFF54C94}"/>
          </ac:picMkLst>
        </pc:picChg>
        <pc:picChg chg="mod">
          <ac:chgData name="Karoline Holm Hansen" userId="S::khh@tec.dk::7e064ccb-6639-4f8e-8c1a-9706e5a57385" providerId="AD" clId="Web-{87EDA495-7F74-FA2E-5559-9FDEF3610FF6}" dt="2024-01-30T12:14:31.526" v="434" actId="14100"/>
          <ac:picMkLst>
            <pc:docMk/>
            <pc:sldMk cId="2441914843" sldId="260"/>
            <ac:picMk id="25" creationId="{894B7DAD-CE9F-5F8E-C8E7-79DCAC13E5A2}"/>
          </ac:picMkLst>
        </pc:picChg>
        <pc:picChg chg="mod">
          <ac:chgData name="Karoline Holm Hansen" userId="S::khh@tec.dk::7e064ccb-6639-4f8e-8c1a-9706e5a57385" providerId="AD" clId="Web-{87EDA495-7F74-FA2E-5559-9FDEF3610FF6}" dt="2024-01-30T12:13:37.745" v="415" actId="14100"/>
          <ac:picMkLst>
            <pc:docMk/>
            <pc:sldMk cId="2441914843" sldId="260"/>
            <ac:picMk id="26" creationId="{D186DB09-4826-A6AC-1810-EAD017A7F6C4}"/>
          </ac:picMkLst>
        </pc:picChg>
        <pc:picChg chg="mod">
          <ac:chgData name="Karoline Holm Hansen" userId="S::khh@tec.dk::7e064ccb-6639-4f8e-8c1a-9706e5a57385" providerId="AD" clId="Web-{87EDA495-7F74-FA2E-5559-9FDEF3610FF6}" dt="2024-01-30T12:15:52.761" v="455" actId="1076"/>
          <ac:picMkLst>
            <pc:docMk/>
            <pc:sldMk cId="2441914843" sldId="260"/>
            <ac:picMk id="27" creationId="{30537EBD-054D-47FD-7D60-DE106B553427}"/>
          </ac:picMkLst>
        </pc:picChg>
        <pc:picChg chg="mod">
          <ac:chgData name="Karoline Holm Hansen" userId="S::khh@tec.dk::7e064ccb-6639-4f8e-8c1a-9706e5a57385" providerId="AD" clId="Web-{87EDA495-7F74-FA2E-5559-9FDEF3610FF6}" dt="2024-01-30T12:13:32.479" v="414" actId="14100"/>
          <ac:picMkLst>
            <pc:docMk/>
            <pc:sldMk cId="2441914843" sldId="260"/>
            <ac:picMk id="29" creationId="{E871FE1C-F340-ED95-3EAC-8827E8966990}"/>
          </ac:picMkLst>
        </pc:picChg>
        <pc:picChg chg="mod">
          <ac:chgData name="Karoline Holm Hansen" userId="S::khh@tec.dk::7e064ccb-6639-4f8e-8c1a-9706e5a57385" providerId="AD" clId="Web-{87EDA495-7F74-FA2E-5559-9FDEF3610FF6}" dt="2024-01-30T12:14:29.026" v="433" actId="14100"/>
          <ac:picMkLst>
            <pc:docMk/>
            <pc:sldMk cId="2441914843" sldId="260"/>
            <ac:picMk id="30" creationId="{191B59A3-EB8C-CCAD-E725-6632DC5F5789}"/>
          </ac:picMkLst>
        </pc:picChg>
        <pc:cxnChg chg="del">
          <ac:chgData name="Karoline Holm Hansen" userId="S::khh@tec.dk::7e064ccb-6639-4f8e-8c1a-9706e5a57385" providerId="AD" clId="Web-{87EDA495-7F74-FA2E-5559-9FDEF3610FF6}" dt="2024-01-30T12:12:11.651" v="357"/>
          <ac:cxnSpMkLst>
            <pc:docMk/>
            <pc:sldMk cId="2441914843" sldId="260"/>
            <ac:cxnSpMk id="9" creationId="{CCDFF1C7-F9F6-1893-80B5-8A5BF8E1B843}"/>
          </ac:cxnSpMkLst>
        </pc:cxnChg>
        <pc:cxnChg chg="del">
          <ac:chgData name="Karoline Holm Hansen" userId="S::khh@tec.dk::7e064ccb-6639-4f8e-8c1a-9706e5a57385" providerId="AD" clId="Web-{87EDA495-7F74-FA2E-5559-9FDEF3610FF6}" dt="2024-01-30T12:12:19.448" v="360"/>
          <ac:cxnSpMkLst>
            <pc:docMk/>
            <pc:sldMk cId="2441914843" sldId="260"/>
            <ac:cxnSpMk id="10" creationId="{71A69B87-656A-AA86-FEC9-933E2D45956C}"/>
          </ac:cxnSpMkLst>
        </pc:cxnChg>
        <pc:cxnChg chg="del">
          <ac:chgData name="Karoline Holm Hansen" userId="S::khh@tec.dk::7e064ccb-6639-4f8e-8c1a-9706e5a57385" providerId="AD" clId="Web-{87EDA495-7F74-FA2E-5559-9FDEF3610FF6}" dt="2024-01-30T12:12:13.979" v="358"/>
          <ac:cxnSpMkLst>
            <pc:docMk/>
            <pc:sldMk cId="2441914843" sldId="260"/>
            <ac:cxnSpMk id="11" creationId="{DBB4B7FC-81C4-2F9B-B6C7-FF386601C081}"/>
          </ac:cxnSpMkLst>
        </pc:cxnChg>
        <pc:cxnChg chg="del">
          <ac:chgData name="Karoline Holm Hansen" userId="S::khh@tec.dk::7e064ccb-6639-4f8e-8c1a-9706e5a57385" providerId="AD" clId="Web-{87EDA495-7F74-FA2E-5559-9FDEF3610FF6}" dt="2024-01-30T12:12:19.448" v="359"/>
          <ac:cxnSpMkLst>
            <pc:docMk/>
            <pc:sldMk cId="2441914843" sldId="260"/>
            <ac:cxnSpMk id="12" creationId="{49AF6377-6927-29FB-8671-B6003EE3DE4E}"/>
          </ac:cxnSpMkLst>
        </pc:cxnChg>
      </pc:sldChg>
      <pc:sldChg chg="addSp modSp">
        <pc:chgData name="Karoline Holm Hansen" userId="S::khh@tec.dk::7e064ccb-6639-4f8e-8c1a-9706e5a57385" providerId="AD" clId="Web-{87EDA495-7F74-FA2E-5559-9FDEF3610FF6}" dt="2024-01-30T12:28:15.184" v="594" actId="20577"/>
        <pc:sldMkLst>
          <pc:docMk/>
          <pc:sldMk cId="1531467089" sldId="261"/>
        </pc:sldMkLst>
        <pc:spChg chg="add mod ord">
          <ac:chgData name="Karoline Holm Hansen" userId="S::khh@tec.dk::7e064ccb-6639-4f8e-8c1a-9706e5a57385" providerId="AD" clId="Web-{87EDA495-7F74-FA2E-5559-9FDEF3610FF6}" dt="2024-01-30T12:20:29.699" v="503" actId="14100"/>
          <ac:spMkLst>
            <pc:docMk/>
            <pc:sldMk cId="1531467089" sldId="261"/>
            <ac:spMk id="3" creationId="{A46D1B2D-B0A0-9EF8-631E-2239B374D1AF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25:15.824" v="564" actId="14100"/>
          <ac:spMkLst>
            <pc:docMk/>
            <pc:sldMk cId="1531467089" sldId="261"/>
            <ac:spMk id="4" creationId="{5D37B33B-0979-D24A-BD5E-B1FD0CC66726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27:40.356" v="591" actId="14100"/>
          <ac:spMkLst>
            <pc:docMk/>
            <pc:sldMk cId="1531467089" sldId="261"/>
            <ac:spMk id="6" creationId="{A63843FC-4503-C084-52DC-6EEF8E18DEF2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20:58.480" v="513" actId="14100"/>
          <ac:spMkLst>
            <pc:docMk/>
            <pc:sldMk cId="1531467089" sldId="261"/>
            <ac:spMk id="8" creationId="{48C5D51F-0227-2F97-1AAB-2EA15B6F79D3}"/>
          </ac:spMkLst>
        </pc:spChg>
        <pc:spChg chg="mod">
          <ac:chgData name="Karoline Holm Hansen" userId="S::khh@tec.dk::7e064ccb-6639-4f8e-8c1a-9706e5a57385" providerId="AD" clId="Web-{87EDA495-7F74-FA2E-5559-9FDEF3610FF6}" dt="2024-01-30T12:23:52.199" v="539" actId="20577"/>
          <ac:spMkLst>
            <pc:docMk/>
            <pc:sldMk cId="1531467089" sldId="261"/>
            <ac:spMk id="23" creationId="{34306F17-9EB8-4A6C-047A-43B3B1767D93}"/>
          </ac:spMkLst>
        </pc:spChg>
        <pc:spChg chg="mod">
          <ac:chgData name="Karoline Holm Hansen" userId="S::khh@tec.dk::7e064ccb-6639-4f8e-8c1a-9706e5a57385" providerId="AD" clId="Web-{87EDA495-7F74-FA2E-5559-9FDEF3610FF6}" dt="2024-01-30T12:28:15.184" v="594" actId="20577"/>
          <ac:spMkLst>
            <pc:docMk/>
            <pc:sldMk cId="1531467089" sldId="261"/>
            <ac:spMk id="24" creationId="{47305059-8448-A0A5-E0F3-0B292EE0D3A2}"/>
          </ac:spMkLst>
        </pc:spChg>
        <pc:spChg chg="mod">
          <ac:chgData name="Karoline Holm Hansen" userId="S::khh@tec.dk::7e064ccb-6639-4f8e-8c1a-9706e5a57385" providerId="AD" clId="Web-{87EDA495-7F74-FA2E-5559-9FDEF3610FF6}" dt="2024-01-30T12:25:52.793" v="567" actId="20577"/>
          <ac:spMkLst>
            <pc:docMk/>
            <pc:sldMk cId="1531467089" sldId="261"/>
            <ac:spMk id="25" creationId="{85D6B1DA-0143-7F19-4D4D-8EEA2F711C15}"/>
          </ac:spMkLst>
        </pc:spChg>
        <pc:spChg chg="mod">
          <ac:chgData name="Karoline Holm Hansen" userId="S::khh@tec.dk::7e064ccb-6639-4f8e-8c1a-9706e5a57385" providerId="AD" clId="Web-{87EDA495-7F74-FA2E-5559-9FDEF3610FF6}" dt="2024-01-30T12:24:54.590" v="560" actId="20577"/>
          <ac:spMkLst>
            <pc:docMk/>
            <pc:sldMk cId="1531467089" sldId="261"/>
            <ac:spMk id="32" creationId="{09CA348C-5C1C-5F38-F650-7A373156592E}"/>
          </ac:spMkLst>
        </pc:spChg>
        <pc:cxnChg chg="mod">
          <ac:chgData name="Karoline Holm Hansen" userId="S::khh@tec.dk::7e064ccb-6639-4f8e-8c1a-9706e5a57385" providerId="AD" clId="Web-{87EDA495-7F74-FA2E-5559-9FDEF3610FF6}" dt="2024-01-30T12:21:19.261" v="518" actId="14100"/>
          <ac:cxnSpMkLst>
            <pc:docMk/>
            <pc:sldMk cId="1531467089" sldId="261"/>
            <ac:cxnSpMk id="15" creationId="{B0CFD208-C7A6-7286-D97D-53CE6F917A98}"/>
          </ac:cxnSpMkLst>
        </pc:cxnChg>
        <pc:cxnChg chg="mod">
          <ac:chgData name="Karoline Holm Hansen" userId="S::khh@tec.dk::7e064ccb-6639-4f8e-8c1a-9706e5a57385" providerId="AD" clId="Web-{87EDA495-7F74-FA2E-5559-9FDEF3610FF6}" dt="2024-01-30T12:21:23.496" v="519" actId="14100"/>
          <ac:cxnSpMkLst>
            <pc:docMk/>
            <pc:sldMk cId="1531467089" sldId="261"/>
            <ac:cxnSpMk id="17" creationId="{B7BE4F2F-C4B9-93E9-F288-BF5EFCB48A6E}"/>
          </ac:cxnSpMkLst>
        </pc:cxnChg>
      </pc:sldChg>
      <pc:sldChg chg="addSp modSp mod setBg">
        <pc:chgData name="Karoline Holm Hansen" userId="S::khh@tec.dk::7e064ccb-6639-4f8e-8c1a-9706e5a57385" providerId="AD" clId="Web-{87EDA495-7F74-FA2E-5559-9FDEF3610FF6}" dt="2024-01-30T12:42:15.138" v="850" actId="14100"/>
        <pc:sldMkLst>
          <pc:docMk/>
          <pc:sldMk cId="1652499573" sldId="262"/>
        </pc:sldMkLst>
        <pc:spChg chg="mod">
          <ac:chgData name="Karoline Holm Hansen" userId="S::khh@tec.dk::7e064ccb-6639-4f8e-8c1a-9706e5a57385" providerId="AD" clId="Web-{87EDA495-7F74-FA2E-5559-9FDEF3610FF6}" dt="2024-01-30T12:38:08.200" v="796" actId="1076"/>
          <ac:spMkLst>
            <pc:docMk/>
            <pc:sldMk cId="1652499573" sldId="262"/>
            <ac:spMk id="2" creationId="{26F3B49D-3514-7CB7-4DFD-D49E5DA946C1}"/>
          </ac:spMkLst>
        </pc:spChg>
        <pc:spChg chg="mod">
          <ac:chgData name="Karoline Holm Hansen" userId="S::khh@tec.dk::7e064ccb-6639-4f8e-8c1a-9706e5a57385" providerId="AD" clId="Web-{87EDA495-7F74-FA2E-5559-9FDEF3610FF6}" dt="2024-01-30T12:28:46.278" v="601"/>
          <ac:spMkLst>
            <pc:docMk/>
            <pc:sldMk cId="1652499573" sldId="262"/>
            <ac:spMk id="4" creationId="{371EAB76-12F3-E854-88F7-4F35071E98CD}"/>
          </ac:spMkLst>
        </pc:spChg>
        <pc:spChg chg="mod">
          <ac:chgData name="Karoline Holm Hansen" userId="S::khh@tec.dk::7e064ccb-6639-4f8e-8c1a-9706e5a57385" providerId="AD" clId="Web-{87EDA495-7F74-FA2E-5559-9FDEF3610FF6}" dt="2024-01-30T12:32:30.184" v="676" actId="20577"/>
          <ac:spMkLst>
            <pc:docMk/>
            <pc:sldMk cId="1652499573" sldId="262"/>
            <ac:spMk id="6" creationId="{096E8E90-73B4-85F6-7A58-1A3A4F267906}"/>
          </ac:spMkLst>
        </pc:spChg>
        <pc:spChg chg="mod">
          <ac:chgData name="Karoline Holm Hansen" userId="S::khh@tec.dk::7e064ccb-6639-4f8e-8c1a-9706e5a57385" providerId="AD" clId="Web-{87EDA495-7F74-FA2E-5559-9FDEF3610FF6}" dt="2024-01-30T12:28:46.324" v="605"/>
          <ac:spMkLst>
            <pc:docMk/>
            <pc:sldMk cId="1652499573" sldId="262"/>
            <ac:spMk id="8" creationId="{27574D83-231A-8CC0-6BCD-368CBE7EA02A}"/>
          </ac:spMkLst>
        </pc:spChg>
        <pc:spChg chg="mod">
          <ac:chgData name="Karoline Holm Hansen" userId="S::khh@tec.dk::7e064ccb-6639-4f8e-8c1a-9706e5a57385" providerId="AD" clId="Web-{87EDA495-7F74-FA2E-5559-9FDEF3610FF6}" dt="2024-01-30T12:28:46.293" v="603"/>
          <ac:spMkLst>
            <pc:docMk/>
            <pc:sldMk cId="1652499573" sldId="262"/>
            <ac:spMk id="10" creationId="{EB1F218B-5E69-7C52-FDCE-B3C51F77C910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42:04.091" v="848" actId="14100"/>
          <ac:spMkLst>
            <pc:docMk/>
            <pc:sldMk cId="1652499573" sldId="262"/>
            <ac:spMk id="15" creationId="{BA007DE2-4562-F2DA-F1D7-1056300B5B65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35:49.700" v="747" actId="1076"/>
          <ac:spMkLst>
            <pc:docMk/>
            <pc:sldMk cId="1652499573" sldId="262"/>
            <ac:spMk id="17" creationId="{191FD686-CD1E-6E87-CB5B-C65DC6E73FAF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36:02.419" v="751" actId="14100"/>
          <ac:spMkLst>
            <pc:docMk/>
            <pc:sldMk cId="1652499573" sldId="262"/>
            <ac:spMk id="20" creationId="{98D2CAC5-2A03-77C7-9A75-788A3BEB3339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36:44.060" v="778" actId="14100"/>
          <ac:spMkLst>
            <pc:docMk/>
            <pc:sldMk cId="1652499573" sldId="262"/>
            <ac:spMk id="23" creationId="{AC31B5A9-A644-6279-76B0-40C4491348F4}"/>
          </ac:spMkLst>
        </pc:spChg>
        <pc:spChg chg="add mod ord">
          <ac:chgData name="Karoline Holm Hansen" userId="S::khh@tec.dk::7e064ccb-6639-4f8e-8c1a-9706e5a57385" providerId="AD" clId="Web-{87EDA495-7F74-FA2E-5559-9FDEF3610FF6}" dt="2024-01-30T12:36:52.653" v="780" actId="14100"/>
          <ac:spMkLst>
            <pc:docMk/>
            <pc:sldMk cId="1652499573" sldId="262"/>
            <ac:spMk id="24" creationId="{01F6E4F4-8EB1-B39A-DDD2-9D01CF39C1D2}"/>
          </ac:spMkLst>
        </pc:spChg>
        <pc:spChg chg="add mod">
          <ac:chgData name="Karoline Holm Hansen" userId="S::khh@tec.dk::7e064ccb-6639-4f8e-8c1a-9706e5a57385" providerId="AD" clId="Web-{87EDA495-7F74-FA2E-5559-9FDEF3610FF6}" dt="2024-01-30T12:42:15.138" v="850" actId="14100"/>
          <ac:spMkLst>
            <pc:docMk/>
            <pc:sldMk cId="1652499573" sldId="262"/>
            <ac:spMk id="25" creationId="{9AA8D79E-F38D-98CF-B09F-CCE0BD9054B4}"/>
          </ac:spMkLst>
        </pc:spChg>
        <pc:spChg chg="mod">
          <ac:chgData name="Karoline Holm Hansen" userId="S::khh@tec.dk::7e064ccb-6639-4f8e-8c1a-9706e5a57385" providerId="AD" clId="Web-{87EDA495-7F74-FA2E-5559-9FDEF3610FF6}" dt="2024-01-30T12:32:55.262" v="682" actId="1076"/>
          <ac:spMkLst>
            <pc:docMk/>
            <pc:sldMk cId="1652499573" sldId="262"/>
            <ac:spMk id="26" creationId="{216C38C1-7166-2975-CDCB-B62013E02A25}"/>
          </ac:spMkLst>
        </pc:spChg>
        <pc:spChg chg="mod">
          <ac:chgData name="Karoline Holm Hansen" userId="S::khh@tec.dk::7e064ccb-6639-4f8e-8c1a-9706e5a57385" providerId="AD" clId="Web-{87EDA495-7F74-FA2E-5559-9FDEF3610FF6}" dt="2024-01-30T12:32:43.653" v="679" actId="1076"/>
          <ac:spMkLst>
            <pc:docMk/>
            <pc:sldMk cId="1652499573" sldId="262"/>
            <ac:spMk id="28" creationId="{E697D2EC-F540-C31B-8B7D-F690A3AE6C2D}"/>
          </ac:spMkLst>
        </pc:spChg>
        <pc:spChg chg="mod">
          <ac:chgData name="Karoline Holm Hansen" userId="S::khh@tec.dk::7e064ccb-6639-4f8e-8c1a-9706e5a57385" providerId="AD" clId="Web-{87EDA495-7F74-FA2E-5559-9FDEF3610FF6}" dt="2024-01-30T12:35:49.716" v="748" actId="1076"/>
          <ac:spMkLst>
            <pc:docMk/>
            <pc:sldMk cId="1652499573" sldId="262"/>
            <ac:spMk id="31" creationId="{B11D9F5E-71BE-AB2A-E281-9754A2205868}"/>
          </ac:spMkLst>
        </pc:spChg>
        <pc:spChg chg="add mod">
          <ac:chgData name="Karoline Holm Hansen" userId="S::khh@tec.dk::7e064ccb-6639-4f8e-8c1a-9706e5a57385" providerId="AD" clId="Web-{87EDA495-7F74-FA2E-5559-9FDEF3610FF6}" dt="2024-01-30T12:37:16.232" v="788" actId="14100"/>
          <ac:spMkLst>
            <pc:docMk/>
            <pc:sldMk cId="1652499573" sldId="262"/>
            <ac:spMk id="32" creationId="{C60D9B10-DB14-2729-7A4E-0F2D7899FD46}"/>
          </ac:spMkLst>
        </pc:spChg>
        <pc:spChg chg="mod">
          <ac:chgData name="Karoline Holm Hansen" userId="S::khh@tec.dk::7e064ccb-6639-4f8e-8c1a-9706e5a57385" providerId="AD" clId="Web-{87EDA495-7F74-FA2E-5559-9FDEF3610FF6}" dt="2024-01-30T12:36:47.856" v="779" actId="1076"/>
          <ac:spMkLst>
            <pc:docMk/>
            <pc:sldMk cId="1652499573" sldId="262"/>
            <ac:spMk id="33" creationId="{4E78B3FF-98BE-FD6B-DADE-C244A2E48052}"/>
          </ac:spMkLst>
        </pc:spChg>
        <pc:spChg chg="mod">
          <ac:chgData name="Karoline Holm Hansen" userId="S::khh@tec.dk::7e064ccb-6639-4f8e-8c1a-9706e5a57385" providerId="AD" clId="Web-{87EDA495-7F74-FA2E-5559-9FDEF3610FF6}" dt="2024-01-30T12:36:33.388" v="776" actId="1076"/>
          <ac:spMkLst>
            <pc:docMk/>
            <pc:sldMk cId="1652499573" sldId="262"/>
            <ac:spMk id="34" creationId="{8C4F521E-65DB-FC71-1F86-2A3DB5B67D4D}"/>
          </ac:spMkLst>
        </pc:spChg>
        <pc:grpChg chg="mod">
          <ac:chgData name="Karoline Holm Hansen" userId="S::khh@tec.dk::7e064ccb-6639-4f8e-8c1a-9706e5a57385" providerId="AD" clId="Web-{87EDA495-7F74-FA2E-5559-9FDEF3610FF6}" dt="2024-01-30T12:33:13.934" v="687" actId="1076"/>
          <ac:grpSpMkLst>
            <pc:docMk/>
            <pc:sldMk cId="1652499573" sldId="262"/>
            <ac:grpSpMk id="14" creationId="{E6D2427C-BEE6-768F-6167-797B9D573D41}"/>
          </ac:grpSpMkLst>
        </pc:grpChg>
        <pc:grpChg chg="mod">
          <ac:chgData name="Karoline Holm Hansen" userId="S::khh@tec.dk::7e064ccb-6639-4f8e-8c1a-9706e5a57385" providerId="AD" clId="Web-{87EDA495-7F74-FA2E-5559-9FDEF3610FF6}" dt="2024-01-30T12:33:14.028" v="696" actId="1076"/>
          <ac:grpSpMkLst>
            <pc:docMk/>
            <pc:sldMk cId="1652499573" sldId="262"/>
            <ac:grpSpMk id="27" creationId="{0623E3F8-C5B4-3377-22EE-9995B2C08170}"/>
          </ac:grpSpMkLst>
        </pc:grpChg>
        <pc:grpChg chg="mod">
          <ac:chgData name="Karoline Holm Hansen" userId="S::khh@tec.dk::7e064ccb-6639-4f8e-8c1a-9706e5a57385" providerId="AD" clId="Web-{87EDA495-7F74-FA2E-5559-9FDEF3610FF6}" dt="2024-01-30T12:33:13.981" v="692" actId="1076"/>
          <ac:grpSpMkLst>
            <pc:docMk/>
            <pc:sldMk cId="1652499573" sldId="262"/>
            <ac:grpSpMk id="29" creationId="{3F67E450-4799-EAAC-9C67-C1E60EAFDEDD}"/>
          </ac:grpSpMkLst>
        </pc:grpChg>
        <pc:grpChg chg="mod">
          <ac:chgData name="Karoline Holm Hansen" userId="S::khh@tec.dk::7e064ccb-6639-4f8e-8c1a-9706e5a57385" providerId="AD" clId="Web-{87EDA495-7F74-FA2E-5559-9FDEF3610FF6}" dt="2024-01-30T12:33:13.966" v="691" actId="1076"/>
          <ac:grpSpMkLst>
            <pc:docMk/>
            <pc:sldMk cId="1652499573" sldId="262"/>
            <ac:grpSpMk id="30" creationId="{DA990B98-2EBA-3837-3C27-32CE8804CE1D}"/>
          </ac:grpSpMkLst>
        </pc:grpChg>
        <pc:grpChg chg="add">
          <ac:chgData name="Karoline Holm Hansen" userId="S::khh@tec.dk::7e064ccb-6639-4f8e-8c1a-9706e5a57385" providerId="AD" clId="Web-{87EDA495-7F74-FA2E-5559-9FDEF3610FF6}" dt="2024-01-30T12:37:38.966" v="792"/>
          <ac:grpSpMkLst>
            <pc:docMk/>
            <pc:sldMk cId="1652499573" sldId="262"/>
            <ac:grpSpMk id="35" creationId="{4B4BF260-811C-D078-9B32-387632C030E7}"/>
          </ac:grpSpMkLst>
        </pc:grpChg>
        <pc:grpChg chg="add">
          <ac:chgData name="Karoline Holm Hansen" userId="S::khh@tec.dk::7e064ccb-6639-4f8e-8c1a-9706e5a57385" providerId="AD" clId="Web-{87EDA495-7F74-FA2E-5559-9FDEF3610FF6}" dt="2024-01-30T12:37:46.138" v="793"/>
          <ac:grpSpMkLst>
            <pc:docMk/>
            <pc:sldMk cId="1652499573" sldId="262"/>
            <ac:grpSpMk id="36" creationId="{37E1BF60-D885-4E7D-B61E-FC8BE4EEAD56}"/>
          </ac:grpSpMkLst>
        </pc:grpChg>
        <pc:grpChg chg="add">
          <ac:chgData name="Karoline Holm Hansen" userId="S::khh@tec.dk::7e064ccb-6639-4f8e-8c1a-9706e5a57385" providerId="AD" clId="Web-{87EDA495-7F74-FA2E-5559-9FDEF3610FF6}" dt="2024-01-30T12:37:52.403" v="794"/>
          <ac:grpSpMkLst>
            <pc:docMk/>
            <pc:sldMk cId="1652499573" sldId="262"/>
            <ac:grpSpMk id="37" creationId="{4933DEE9-7451-8EAA-DA19-D3C7BF885F3D}"/>
          </ac:grpSpMkLst>
        </pc:grpChg>
        <pc:picChg chg="mod">
          <ac:chgData name="Karoline Holm Hansen" userId="S::khh@tec.dk::7e064ccb-6639-4f8e-8c1a-9706e5a57385" providerId="AD" clId="Web-{87EDA495-7F74-FA2E-5559-9FDEF3610FF6}" dt="2024-01-30T12:33:13.856" v="683" actId="1076"/>
          <ac:picMkLst>
            <pc:docMk/>
            <pc:sldMk cId="1652499573" sldId="262"/>
            <ac:picMk id="5" creationId="{E8C10363-33BE-07CD-070B-24C70CA476B1}"/>
          </ac:picMkLst>
        </pc:picChg>
        <pc:picChg chg="mod">
          <ac:chgData name="Karoline Holm Hansen" userId="S::khh@tec.dk::7e064ccb-6639-4f8e-8c1a-9706e5a57385" providerId="AD" clId="Web-{87EDA495-7F74-FA2E-5559-9FDEF3610FF6}" dt="2024-01-30T12:33:13.872" v="684" actId="1076"/>
          <ac:picMkLst>
            <pc:docMk/>
            <pc:sldMk cId="1652499573" sldId="262"/>
            <ac:picMk id="7" creationId="{DF5206C1-159A-42A3-B501-9BA877528A7D}"/>
          </ac:picMkLst>
        </pc:picChg>
        <pc:picChg chg="mod">
          <ac:chgData name="Karoline Holm Hansen" userId="S::khh@tec.dk::7e064ccb-6639-4f8e-8c1a-9706e5a57385" providerId="AD" clId="Web-{87EDA495-7F74-FA2E-5559-9FDEF3610FF6}" dt="2024-01-30T12:33:13.903" v="685" actId="1076"/>
          <ac:picMkLst>
            <pc:docMk/>
            <pc:sldMk cId="1652499573" sldId="262"/>
            <ac:picMk id="9" creationId="{925C26D9-B835-CB3C-3DCB-DA07BF17F6DE}"/>
          </ac:picMkLst>
        </pc:picChg>
        <pc:picChg chg="mod">
          <ac:chgData name="Karoline Holm Hansen" userId="S::khh@tec.dk::7e064ccb-6639-4f8e-8c1a-9706e5a57385" providerId="AD" clId="Web-{87EDA495-7F74-FA2E-5559-9FDEF3610FF6}" dt="2024-01-30T12:33:13.919" v="686" actId="1076"/>
          <ac:picMkLst>
            <pc:docMk/>
            <pc:sldMk cId="1652499573" sldId="262"/>
            <ac:picMk id="11" creationId="{1ECF3379-BEC6-0E00-9C60-88A2AC10E578}"/>
          </ac:picMkLst>
        </pc:picChg>
        <pc:cxnChg chg="mod">
          <ac:chgData name="Karoline Holm Hansen" userId="S::khh@tec.dk::7e064ccb-6639-4f8e-8c1a-9706e5a57385" providerId="AD" clId="Web-{87EDA495-7F74-FA2E-5559-9FDEF3610FF6}" dt="2024-01-30T12:33:13.934" v="688" actId="1076"/>
          <ac:cxnSpMkLst>
            <pc:docMk/>
            <pc:sldMk cId="1652499573" sldId="262"/>
            <ac:cxnSpMk id="19" creationId="{CC0C9F53-2853-5D5C-5A56-F4C070300C4F}"/>
          </ac:cxnSpMkLst>
        </pc:cxnChg>
        <pc:cxnChg chg="mod">
          <ac:chgData name="Karoline Holm Hansen" userId="S::khh@tec.dk::7e064ccb-6639-4f8e-8c1a-9706e5a57385" providerId="AD" clId="Web-{87EDA495-7F74-FA2E-5559-9FDEF3610FF6}" dt="2024-01-30T12:33:13.950" v="689" actId="1076"/>
          <ac:cxnSpMkLst>
            <pc:docMk/>
            <pc:sldMk cId="1652499573" sldId="262"/>
            <ac:cxnSpMk id="21" creationId="{D80A4776-DBDC-1E22-4F1F-36C13FA410E3}"/>
          </ac:cxnSpMkLst>
        </pc:cxnChg>
        <pc:cxnChg chg="mod">
          <ac:chgData name="Karoline Holm Hansen" userId="S::khh@tec.dk::7e064ccb-6639-4f8e-8c1a-9706e5a57385" providerId="AD" clId="Web-{87EDA495-7F74-FA2E-5559-9FDEF3610FF6}" dt="2024-01-30T12:33:13.950" v="690" actId="1076"/>
          <ac:cxnSpMkLst>
            <pc:docMk/>
            <pc:sldMk cId="1652499573" sldId="262"/>
            <ac:cxnSpMk id="22" creationId="{F5A074E4-1A7C-0128-AFDD-26F1CC217944}"/>
          </ac:cxnSpMkLst>
        </pc:cxnChg>
      </pc:sldChg>
      <pc:sldChg chg="addSp delSp modSp">
        <pc:chgData name="Karoline Holm Hansen" userId="S::khh@tec.dk::7e064ccb-6639-4f8e-8c1a-9706e5a57385" providerId="AD" clId="Web-{87EDA495-7F74-FA2E-5559-9FDEF3610FF6}" dt="2024-01-30T12:41:55.794" v="847" actId="1076"/>
        <pc:sldMkLst>
          <pc:docMk/>
          <pc:sldMk cId="1644923158" sldId="263"/>
        </pc:sldMkLst>
        <pc:spChg chg="mod ord">
          <ac:chgData name="Karoline Holm Hansen" userId="S::khh@tec.dk::7e064ccb-6639-4f8e-8c1a-9706e5a57385" providerId="AD" clId="Web-{87EDA495-7F74-FA2E-5559-9FDEF3610FF6}" dt="2024-01-30T12:41:55.794" v="847" actId="1076"/>
          <ac:spMkLst>
            <pc:docMk/>
            <pc:sldMk cId="1644923158" sldId="263"/>
            <ac:spMk id="2" creationId="{ED818338-89F3-0ED5-78D1-0D039629909E}"/>
          </ac:spMkLst>
        </pc:spChg>
        <pc:spChg chg="mod">
          <ac:chgData name="Karoline Holm Hansen" userId="S::khh@tec.dk::7e064ccb-6639-4f8e-8c1a-9706e5a57385" providerId="AD" clId="Web-{87EDA495-7F74-FA2E-5559-9FDEF3610FF6}" dt="2024-01-30T12:39:06.169" v="807"/>
          <ac:spMkLst>
            <pc:docMk/>
            <pc:sldMk cId="1644923158" sldId="263"/>
            <ac:spMk id="72" creationId="{DFBB5DF0-1CAF-13C0-96B7-34165F1A2D3D}"/>
          </ac:spMkLst>
        </pc:spChg>
        <pc:spChg chg="del mod">
          <ac:chgData name="Karoline Holm Hansen" userId="S::khh@tec.dk::7e064ccb-6639-4f8e-8c1a-9706e5a57385" providerId="AD" clId="Web-{87EDA495-7F74-FA2E-5559-9FDEF3610FF6}" dt="2024-01-30T12:38:53.560" v="803"/>
          <ac:spMkLst>
            <pc:docMk/>
            <pc:sldMk cId="1644923158" sldId="263"/>
            <ac:spMk id="73" creationId="{0E69AA49-D247-FDA6-1689-914A2C38DB6D}"/>
          </ac:spMkLst>
        </pc:spChg>
        <pc:spChg chg="mod">
          <ac:chgData name="Karoline Holm Hansen" userId="S::khh@tec.dk::7e064ccb-6639-4f8e-8c1a-9706e5a57385" providerId="AD" clId="Web-{87EDA495-7F74-FA2E-5559-9FDEF3610FF6}" dt="2024-01-30T12:39:06.200" v="808"/>
          <ac:spMkLst>
            <pc:docMk/>
            <pc:sldMk cId="1644923158" sldId="263"/>
            <ac:spMk id="76" creationId="{612F5E0A-9422-4C50-6FB6-25F850D911AA}"/>
          </ac:spMkLst>
        </pc:spChg>
        <pc:spChg chg="del mod">
          <ac:chgData name="Karoline Holm Hansen" userId="S::khh@tec.dk::7e064ccb-6639-4f8e-8c1a-9706e5a57385" providerId="AD" clId="Web-{87EDA495-7F74-FA2E-5559-9FDEF3610FF6}" dt="2024-01-30T12:38:35.669" v="798"/>
          <ac:spMkLst>
            <pc:docMk/>
            <pc:sldMk cId="1644923158" sldId="263"/>
            <ac:spMk id="77" creationId="{F1972FBE-855B-6234-555B-682E83CF0B5A}"/>
          </ac:spMkLst>
        </pc:spChg>
        <pc:spChg chg="mod">
          <ac:chgData name="Karoline Holm Hansen" userId="S::khh@tec.dk::7e064ccb-6639-4f8e-8c1a-9706e5a57385" providerId="AD" clId="Web-{87EDA495-7F74-FA2E-5559-9FDEF3610FF6}" dt="2024-01-30T12:39:06.232" v="809"/>
          <ac:spMkLst>
            <pc:docMk/>
            <pc:sldMk cId="1644923158" sldId="263"/>
            <ac:spMk id="80" creationId="{7E15A6AF-DC02-C0D9-8EEF-935A0FCE5089}"/>
          </ac:spMkLst>
        </pc:spChg>
        <pc:spChg chg="del mod">
          <ac:chgData name="Karoline Holm Hansen" userId="S::khh@tec.dk::7e064ccb-6639-4f8e-8c1a-9706e5a57385" providerId="AD" clId="Web-{87EDA495-7F74-FA2E-5559-9FDEF3610FF6}" dt="2024-01-30T12:38:43.763" v="800"/>
          <ac:spMkLst>
            <pc:docMk/>
            <pc:sldMk cId="1644923158" sldId="263"/>
            <ac:spMk id="81" creationId="{466FE562-E8F3-FE49-3D27-12CD2204F6B0}"/>
          </ac:spMkLst>
        </pc:spChg>
        <pc:spChg chg="mod">
          <ac:chgData name="Karoline Holm Hansen" userId="S::khh@tec.dk::7e064ccb-6639-4f8e-8c1a-9706e5a57385" providerId="AD" clId="Web-{87EDA495-7F74-FA2E-5559-9FDEF3610FF6}" dt="2024-01-30T12:40:22.654" v="824" actId="20577"/>
          <ac:spMkLst>
            <pc:docMk/>
            <pc:sldMk cId="1644923158" sldId="263"/>
            <ac:spMk id="84" creationId="{6A1DF856-109D-D4AF-72ED-6D7B28AD0098}"/>
          </ac:spMkLst>
        </pc:spChg>
        <pc:spChg chg="mod">
          <ac:chgData name="Karoline Holm Hansen" userId="S::khh@tec.dk::7e064ccb-6639-4f8e-8c1a-9706e5a57385" providerId="AD" clId="Web-{87EDA495-7F74-FA2E-5559-9FDEF3610FF6}" dt="2024-01-30T12:41:00.748" v="839" actId="1076"/>
          <ac:spMkLst>
            <pc:docMk/>
            <pc:sldMk cId="1644923158" sldId="263"/>
            <ac:spMk id="85" creationId="{BE3C9D32-F275-B0B3-75AE-BA22C09C9066}"/>
          </ac:spMkLst>
        </pc:spChg>
        <pc:spChg chg="add mod">
          <ac:chgData name="Karoline Holm Hansen" userId="S::khh@tec.dk::7e064ccb-6639-4f8e-8c1a-9706e5a57385" providerId="AD" clId="Web-{87EDA495-7F74-FA2E-5559-9FDEF3610FF6}" dt="2024-01-30T12:41:45.623" v="845" actId="1076"/>
          <ac:spMkLst>
            <pc:docMk/>
            <pc:sldMk cId="1644923158" sldId="263"/>
            <ac:spMk id="90" creationId="{8BDC85F8-4D2E-EE30-506D-4495C0F09A25}"/>
          </ac:spMkLst>
        </pc:spChg>
        <pc:grpChg chg="add mod">
          <ac:chgData name="Karoline Holm Hansen" userId="S::khh@tec.dk::7e064ccb-6639-4f8e-8c1a-9706e5a57385" providerId="AD" clId="Web-{87EDA495-7F74-FA2E-5559-9FDEF3610FF6}" dt="2024-01-30T12:40:11.122" v="817" actId="1076"/>
          <ac:grpSpMkLst>
            <pc:docMk/>
            <pc:sldMk cId="1644923158" sldId="263"/>
            <ac:grpSpMk id="3" creationId="{ADB7E61D-8DA7-1167-37C3-A00C1E826EF5}"/>
          </ac:grpSpMkLst>
        </pc:grpChg>
        <pc:grpChg chg="add mod">
          <ac:chgData name="Karoline Holm Hansen" userId="S::khh@tec.dk::7e064ccb-6639-4f8e-8c1a-9706e5a57385" providerId="AD" clId="Web-{87EDA495-7F74-FA2E-5559-9FDEF3610FF6}" dt="2024-01-30T12:40:56.779" v="838" actId="1076"/>
          <ac:grpSpMkLst>
            <pc:docMk/>
            <pc:sldMk cId="1644923158" sldId="263"/>
            <ac:grpSpMk id="34" creationId="{B3B0A2C2-0163-6778-34B9-154D75B09846}"/>
          </ac:grpSpMkLst>
        </pc:grpChg>
        <pc:grpChg chg="add del mod">
          <ac:chgData name="Karoline Holm Hansen" userId="S::khh@tec.dk::7e064ccb-6639-4f8e-8c1a-9706e5a57385" providerId="AD" clId="Web-{87EDA495-7F74-FA2E-5559-9FDEF3610FF6}" dt="2024-01-30T12:40:08.232" v="816" actId="1076"/>
          <ac:grpSpMkLst>
            <pc:docMk/>
            <pc:sldMk cId="1644923158" sldId="263"/>
            <ac:grpSpMk id="36" creationId="{B0C7E11F-C660-F57E-20B9-BF8987112356}"/>
          </ac:grpSpMkLst>
        </pc:grpChg>
        <pc:grpChg chg="del">
          <ac:chgData name="Karoline Holm Hansen" userId="S::khh@tec.dk::7e064ccb-6639-4f8e-8c1a-9706e5a57385" providerId="AD" clId="Web-{87EDA495-7F74-FA2E-5559-9FDEF3610FF6}" dt="2024-01-30T12:38:53.560" v="803"/>
          <ac:grpSpMkLst>
            <pc:docMk/>
            <pc:sldMk cId="1644923158" sldId="263"/>
            <ac:grpSpMk id="74" creationId="{D1DC16A2-F64E-E8D0-604C-1F0C9BF036B8}"/>
          </ac:grpSpMkLst>
        </pc:grpChg>
        <pc:grpChg chg="del">
          <ac:chgData name="Karoline Holm Hansen" userId="S::khh@tec.dk::7e064ccb-6639-4f8e-8c1a-9706e5a57385" providerId="AD" clId="Web-{87EDA495-7F74-FA2E-5559-9FDEF3610FF6}" dt="2024-01-30T12:38:35.669" v="798"/>
          <ac:grpSpMkLst>
            <pc:docMk/>
            <pc:sldMk cId="1644923158" sldId="263"/>
            <ac:grpSpMk id="78" creationId="{84645C88-5433-0574-34CF-BA0669B8E3FD}"/>
          </ac:grpSpMkLst>
        </pc:grpChg>
        <pc:grpChg chg="del">
          <ac:chgData name="Karoline Holm Hansen" userId="S::khh@tec.dk::7e064ccb-6639-4f8e-8c1a-9706e5a57385" providerId="AD" clId="Web-{87EDA495-7F74-FA2E-5559-9FDEF3610FF6}" dt="2024-01-30T12:38:43.763" v="800"/>
          <ac:grpSpMkLst>
            <pc:docMk/>
            <pc:sldMk cId="1644923158" sldId="263"/>
            <ac:grpSpMk id="82" creationId="{7829E048-DAB5-B778-21CE-09AF3ECE48F1}"/>
          </ac:grpSpMkLst>
        </pc:grpChg>
        <pc:grpChg chg="mod">
          <ac:chgData name="Karoline Holm Hansen" userId="S::khh@tec.dk::7e064ccb-6639-4f8e-8c1a-9706e5a57385" providerId="AD" clId="Web-{87EDA495-7F74-FA2E-5559-9FDEF3610FF6}" dt="2024-01-30T12:40:51.935" v="837" actId="1076"/>
          <ac:grpSpMkLst>
            <pc:docMk/>
            <pc:sldMk cId="1644923158" sldId="263"/>
            <ac:grpSpMk id="83" creationId="{D0FC56DA-766F-5D18-1BD4-6F118F6A6561}"/>
          </ac:grpSpMkLst>
        </pc:grpChg>
        <pc:cxnChg chg="mod">
          <ac:chgData name="Karoline Holm Hansen" userId="S::khh@tec.dk::7e064ccb-6639-4f8e-8c1a-9706e5a57385" providerId="AD" clId="Web-{87EDA495-7F74-FA2E-5559-9FDEF3610FF6}" dt="2024-01-30T12:39:49.529" v="810"/>
          <ac:cxnSpMkLst>
            <pc:docMk/>
            <pc:sldMk cId="1644923158" sldId="263"/>
            <ac:cxnSpMk id="16" creationId="{986398FE-772C-45C2-D0E5-71122B6A5BAB}"/>
          </ac:cxnSpMkLst>
        </pc:cxnChg>
        <pc:cxnChg chg="mod">
          <ac:chgData name="Karoline Holm Hansen" userId="S::khh@tec.dk::7e064ccb-6639-4f8e-8c1a-9706e5a57385" providerId="AD" clId="Web-{87EDA495-7F74-FA2E-5559-9FDEF3610FF6}" dt="2024-01-30T12:39:49.529" v="810"/>
          <ac:cxnSpMkLst>
            <pc:docMk/>
            <pc:sldMk cId="1644923158" sldId="263"/>
            <ac:cxnSpMk id="20" creationId="{49CC2532-0950-C7EE-675E-7DBC4FF915B6}"/>
          </ac:cxnSpMkLst>
        </pc:cxnChg>
        <pc:cxnChg chg="mod">
          <ac:chgData name="Karoline Holm Hansen" userId="S::khh@tec.dk::7e064ccb-6639-4f8e-8c1a-9706e5a57385" providerId="AD" clId="Web-{87EDA495-7F74-FA2E-5559-9FDEF3610FF6}" dt="2024-01-30T12:39:49.529" v="810"/>
          <ac:cxnSpMkLst>
            <pc:docMk/>
            <pc:sldMk cId="1644923158" sldId="263"/>
            <ac:cxnSpMk id="22" creationId="{B1FB384F-91AB-B924-98F9-323239F5711E}"/>
          </ac:cxnSpMkLst>
        </pc:cxnChg>
        <pc:cxnChg chg="mod">
          <ac:chgData name="Karoline Holm Hansen" userId="S::khh@tec.dk::7e064ccb-6639-4f8e-8c1a-9706e5a57385" providerId="AD" clId="Web-{87EDA495-7F74-FA2E-5559-9FDEF3610FF6}" dt="2024-01-30T12:40:34.904" v="833"/>
          <ac:cxnSpMkLst>
            <pc:docMk/>
            <pc:sldMk cId="1644923158" sldId="263"/>
            <ac:cxnSpMk id="65" creationId="{B82355F7-ECC6-7393-3582-E12DB6C74183}"/>
          </ac:cxnSpMkLst>
        </pc:cxnChg>
        <pc:cxnChg chg="mod">
          <ac:chgData name="Karoline Holm Hansen" userId="S::khh@tec.dk::7e064ccb-6639-4f8e-8c1a-9706e5a57385" providerId="AD" clId="Web-{87EDA495-7F74-FA2E-5559-9FDEF3610FF6}" dt="2024-01-30T12:40:34.904" v="833"/>
          <ac:cxnSpMkLst>
            <pc:docMk/>
            <pc:sldMk cId="1644923158" sldId="263"/>
            <ac:cxnSpMk id="67" creationId="{49B5B2DF-E64C-FC59-4439-492CAB2C9B6A}"/>
          </ac:cxnSpMkLst>
        </pc:cxnChg>
        <pc:cxnChg chg="mod">
          <ac:chgData name="Karoline Holm Hansen" userId="S::khh@tec.dk::7e064ccb-6639-4f8e-8c1a-9706e5a57385" providerId="AD" clId="Web-{87EDA495-7F74-FA2E-5559-9FDEF3610FF6}" dt="2024-01-30T12:40:34.904" v="833"/>
          <ac:cxnSpMkLst>
            <pc:docMk/>
            <pc:sldMk cId="1644923158" sldId="263"/>
            <ac:cxnSpMk id="69" creationId="{FCACF074-8F47-AA38-15FA-5A17C9B9A09C}"/>
          </ac:cxnSpMkLst>
        </pc:cxnChg>
      </pc:sldChg>
      <pc:sldChg chg="new del">
        <pc:chgData name="Karoline Holm Hansen" userId="S::khh@tec.dk::7e064ccb-6639-4f8e-8c1a-9706e5a57385" providerId="AD" clId="Web-{87EDA495-7F74-FA2E-5559-9FDEF3610FF6}" dt="2024-01-30T12:46:58.623" v="885"/>
        <pc:sldMkLst>
          <pc:docMk/>
          <pc:sldMk cId="3303744961" sldId="264"/>
        </pc:sldMkLst>
      </pc:sldChg>
      <pc:sldChg chg="delSp modSp add">
        <pc:chgData name="Karoline Holm Hansen" userId="S::khh@tec.dk::7e064ccb-6639-4f8e-8c1a-9706e5a57385" providerId="AD" clId="Web-{87EDA495-7F74-FA2E-5559-9FDEF3610FF6}" dt="2024-01-30T18:08:09.808" v="917" actId="1076"/>
        <pc:sldMkLst>
          <pc:docMk/>
          <pc:sldMk cId="3840614850" sldId="265"/>
        </pc:sldMkLst>
        <pc:spChg chg="mod">
          <ac:chgData name="Karoline Holm Hansen" userId="S::khh@tec.dk::7e064ccb-6639-4f8e-8c1a-9706e5a57385" providerId="AD" clId="Web-{87EDA495-7F74-FA2E-5559-9FDEF3610FF6}" dt="2024-01-30T18:07:06.213" v="904" actId="14100"/>
          <ac:spMkLst>
            <pc:docMk/>
            <pc:sldMk cId="3840614850" sldId="265"/>
            <ac:spMk id="2" creationId="{1DA0D3B5-04E2-5B76-80CE-418F7457D2D9}"/>
          </ac:spMkLst>
        </pc:spChg>
        <pc:spChg chg="mod">
          <ac:chgData name="Karoline Holm Hansen" userId="S::khh@tec.dk::7e064ccb-6639-4f8e-8c1a-9706e5a57385" providerId="AD" clId="Web-{87EDA495-7F74-FA2E-5559-9FDEF3610FF6}" dt="2024-01-30T18:08:09.808" v="917" actId="1076"/>
          <ac:spMkLst>
            <pc:docMk/>
            <pc:sldMk cId="3840614850" sldId="265"/>
            <ac:spMk id="7" creationId="{9206E32D-07FF-6F0B-20B3-349D5CACEFDF}"/>
          </ac:spMkLst>
        </pc:spChg>
        <pc:spChg chg="del mod">
          <ac:chgData name="Karoline Holm Hansen" userId="S::khh@tec.dk::7e064ccb-6639-4f8e-8c1a-9706e5a57385" providerId="AD" clId="Web-{87EDA495-7F74-FA2E-5559-9FDEF3610FF6}" dt="2024-01-30T18:06:32.852" v="899"/>
          <ac:spMkLst>
            <pc:docMk/>
            <pc:sldMk cId="3840614850" sldId="265"/>
            <ac:spMk id="8" creationId="{DB63F61A-F3F9-D38D-1922-8D4E0808287E}"/>
          </ac:spMkLst>
        </pc:spChg>
        <pc:spChg chg="mod">
          <ac:chgData name="Karoline Holm Hansen" userId="S::khh@tec.dk::7e064ccb-6639-4f8e-8c1a-9706e5a57385" providerId="AD" clId="Web-{87EDA495-7F74-FA2E-5559-9FDEF3610FF6}" dt="2024-01-30T18:08:09.762" v="916" actId="1076"/>
          <ac:spMkLst>
            <pc:docMk/>
            <pc:sldMk cId="3840614850" sldId="265"/>
            <ac:spMk id="20" creationId="{3F312E7B-CAF0-9F93-80D8-3B1F23CBEE2E}"/>
          </ac:spMkLst>
        </pc:spChg>
      </pc:sldChg>
      <pc:sldChg chg="modSp add">
        <pc:chgData name="Karoline Holm Hansen" userId="S::khh@tec.dk::7e064ccb-6639-4f8e-8c1a-9706e5a57385" providerId="AD" clId="Web-{87EDA495-7F74-FA2E-5559-9FDEF3610FF6}" dt="2024-01-30T12:47:18.623" v="891" actId="1076"/>
        <pc:sldMkLst>
          <pc:docMk/>
          <pc:sldMk cId="4156908404" sldId="267"/>
        </pc:sldMkLst>
        <pc:spChg chg="mod">
          <ac:chgData name="Karoline Holm Hansen" userId="S::khh@tec.dk::7e064ccb-6639-4f8e-8c1a-9706e5a57385" providerId="AD" clId="Web-{87EDA495-7F74-FA2E-5559-9FDEF3610FF6}" dt="2024-01-30T12:47:18.623" v="891" actId="1076"/>
          <ac:spMkLst>
            <pc:docMk/>
            <pc:sldMk cId="4156908404" sldId="267"/>
            <ac:spMk id="2" creationId="{EEC4E339-EADA-9460-9BA1-3B1F2B14A6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E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9C44-9DAE-47EA-BF7B-527501938C3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rksomhedensverden.systime.dk/?id=320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rketing.systime.dk/?id=1600" TargetMode="External"/><Relationship Id="rId5" Type="http://schemas.openxmlformats.org/officeDocument/2006/relationships/hyperlink" Target="https://fedengelsk.systime.dk/?id=131&amp;L=10" TargetMode="External"/><Relationship Id="rId4" Type="http://schemas.openxmlformats.org/officeDocument/2006/relationships/hyperlink" Target="https://forklarmiglige.dk/marketingm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e dartpile på bullseye">
            <a:extLst>
              <a:ext uri="{FF2B5EF4-FFF2-40B4-BE49-F238E27FC236}">
                <a16:creationId xmlns:a16="http://schemas.microsoft.com/office/drawing/2014/main" id="{260FD7A7-99C9-E05F-3589-15C627CB1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3" r="6846" b="-177"/>
          <a:stretch/>
        </p:blipFill>
        <p:spPr>
          <a:xfrm>
            <a:off x="3223882" y="10"/>
            <a:ext cx="8965921" cy="68701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cs typeface="Calibri Light"/>
              </a:rPr>
              <a:t>Markedsføringsstrategi</a:t>
            </a:r>
            <a:br>
              <a:rPr lang="en-US" sz="3200" b="1" dirty="0">
                <a:cs typeface="Calibri Light"/>
              </a:rPr>
            </a:br>
            <a:r>
              <a:rPr lang="en-US" sz="2800" i="1" dirty="0">
                <a:cs typeface="Calibri Light"/>
              </a:rPr>
              <a:t>Marketing</a:t>
            </a:r>
            <a:endParaRPr lang="en-US" sz="3200" b="1" dirty="0" err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Jeres </a:t>
            </a:r>
            <a:r>
              <a:rPr lang="en-US" dirty="0" err="1">
                <a:cs typeface="Calibri"/>
              </a:rPr>
              <a:t>viden</a:t>
            </a:r>
            <a:r>
              <a:rPr lang="en-US" dirty="0">
                <a:cs typeface="Calibri"/>
              </a:rPr>
              <a:t> om </a:t>
            </a:r>
            <a:r>
              <a:rPr lang="en-US" dirty="0" err="1">
                <a:cs typeface="Calibri"/>
              </a:rPr>
              <a:t>markedet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skal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sælge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produkt</a:t>
            </a:r>
            <a:r>
              <a:rPr lang="en-US" dirty="0">
                <a:cs typeface="Calibri"/>
              </a:rPr>
              <a:t>/service!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kydivere laver en formation over skyerne">
            <a:extLst>
              <a:ext uri="{FF2B5EF4-FFF2-40B4-BE49-F238E27FC236}">
                <a16:creationId xmlns:a16="http://schemas.microsoft.com/office/drawing/2014/main" id="{8F1D2ED3-C411-222A-B59E-81619C4099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149" r="-2" b="144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4E339-EADA-9460-9BA1-3B1F2B14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76" y="1716623"/>
            <a:ext cx="4465868" cy="12149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err="1"/>
              <a:t>Gruppearbejde</a:t>
            </a:r>
            <a:endParaRPr lang="en-US" sz="5400" b="1" err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69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263F1-D5E0-7137-F8AE-7D2242CC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cs typeface="Calibri Light"/>
              </a:rPr>
              <a:t>Dagens agenda                         Dagens mål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BC9900-3CD9-77EB-35CA-B8B8EC9F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16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cs typeface="Calibri"/>
              </a:rPr>
              <a:t>Opsamling fra markedet</a:t>
            </a:r>
          </a:p>
          <a:p>
            <a:r>
              <a:rPr lang="da-DK" dirty="0">
                <a:cs typeface="Calibri"/>
              </a:rPr>
              <a:t>Marketingmix -læreroplæg</a:t>
            </a:r>
          </a:p>
          <a:p>
            <a:r>
              <a:rPr lang="da-DK" dirty="0">
                <a:cs typeface="Calibri"/>
              </a:rPr>
              <a:t>Øvelse i marketingmix</a:t>
            </a:r>
          </a:p>
          <a:p>
            <a:r>
              <a:rPr lang="da-DK" dirty="0">
                <a:cs typeface="Calibri"/>
              </a:rPr>
              <a:t>Fælles afrunding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AED20302-A95E-5D2D-AA76-0484BCED484D}"/>
              </a:ext>
            </a:extLst>
          </p:cNvPr>
          <p:cNvSpPr txBox="1">
            <a:spLocks/>
          </p:cNvSpPr>
          <p:nvPr/>
        </p:nvSpPr>
        <p:spPr>
          <a:xfrm>
            <a:off x="6542314" y="1825625"/>
            <a:ext cx="432162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cs typeface="Calibri"/>
              </a:rPr>
              <a:t>Forståelse for sammenhæng med tidligere gennemgåede analysemetoder angående marked, konkurrence, kunder</a:t>
            </a:r>
          </a:p>
          <a:p>
            <a:r>
              <a:rPr lang="da-DK" dirty="0">
                <a:cs typeface="Calibri"/>
              </a:rPr>
              <a:t>Kendskab til de 4P'er</a:t>
            </a:r>
          </a:p>
        </p:txBody>
      </p:sp>
    </p:spTree>
    <p:extLst>
      <p:ext uri="{BB962C8B-B14F-4D97-AF65-F5344CB8AC3E}">
        <p14:creationId xmlns:p14="http://schemas.microsoft.com/office/powerpoint/2010/main" val="308105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D59253-1252-5817-BD73-B709239696D2}"/>
              </a:ext>
            </a:extLst>
          </p:cNvPr>
          <p:cNvSpPr/>
          <p:nvPr/>
        </p:nvSpPr>
        <p:spPr>
          <a:xfrm>
            <a:off x="-228600" y="-128587"/>
            <a:ext cx="12848166" cy="1386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4">
            <a:extLst>
              <a:ext uri="{FF2B5EF4-FFF2-40B4-BE49-F238E27FC236}">
                <a16:creationId xmlns:a16="http://schemas.microsoft.com/office/drawing/2014/main" id="{8FF160F7-7D5F-E58A-79C1-32D2E89A0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2" t="13497" r="5479" b="7975"/>
          <a:stretch/>
        </p:blipFill>
        <p:spPr>
          <a:xfrm>
            <a:off x="2402115" y="1255638"/>
            <a:ext cx="7207556" cy="355999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6A9985F-E099-DEE5-6373-CE82BC4BD015}"/>
              </a:ext>
            </a:extLst>
          </p:cNvPr>
          <p:cNvSpPr txBox="1">
            <a:spLocks/>
          </p:cNvSpPr>
          <p:nvPr/>
        </p:nvSpPr>
        <p:spPr>
          <a:xfrm>
            <a:off x="-93133" y="159506"/>
            <a:ext cx="12378266" cy="1005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4000" dirty="0">
                <a:cs typeface="Calibri Light"/>
              </a:rPr>
              <a:t>De 4P'er/marketing mix </a:t>
            </a:r>
            <a:r>
              <a:rPr lang="da-DK" sz="2800" dirty="0">
                <a:cs typeface="Calibri Light"/>
              </a:rPr>
              <a:t>–</a:t>
            </a:r>
            <a:r>
              <a:rPr lang="da-DK" sz="2800" i="1" dirty="0">
                <a:cs typeface="Calibri Light"/>
              </a:rPr>
              <a:t>et godt sted at starte sin markedsføringsstrategi!</a:t>
            </a:r>
            <a:endParaRPr lang="da-DK" sz="2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9FEBA3-A1B6-843E-D268-A22F3B6E9A90}"/>
              </a:ext>
            </a:extLst>
          </p:cNvPr>
          <p:cNvGrpSpPr/>
          <p:nvPr/>
        </p:nvGrpSpPr>
        <p:grpSpPr>
          <a:xfrm>
            <a:off x="43390" y="1792816"/>
            <a:ext cx="2691872" cy="2338916"/>
            <a:chOff x="128057" y="1962149"/>
            <a:chExt cx="2691872" cy="23389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FA02FB4-26EF-6EE9-931A-EB51AD229283}"/>
                </a:ext>
              </a:extLst>
            </p:cNvPr>
            <p:cNvSpPr/>
            <p:nvPr/>
          </p:nvSpPr>
          <p:spPr>
            <a:xfrm>
              <a:off x="128057" y="1962149"/>
              <a:ext cx="2402417" cy="23389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CBE6025-9CA2-D349-0150-BB6E3C6A9664}"/>
                </a:ext>
              </a:extLst>
            </p:cNvPr>
            <p:cNvSpPr/>
            <p:nvPr/>
          </p:nvSpPr>
          <p:spPr>
            <a:xfrm rot="-2040000">
              <a:off x="2153179" y="3392487"/>
              <a:ext cx="666750" cy="49741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76D4E369-983E-98EF-C722-CE348240BC9C}"/>
                </a:ext>
              </a:extLst>
            </p:cNvPr>
            <p:cNvSpPr txBox="1"/>
            <p:nvPr/>
          </p:nvSpPr>
          <p:spPr>
            <a:xfrm>
              <a:off x="286658" y="2237618"/>
              <a:ext cx="2186818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dirty="0">
                  <a:cs typeface="Calibri"/>
                </a:rPr>
                <a:t>Hvad er det for et produkt vi sælger?</a:t>
              </a:r>
              <a:endParaRPr lang="da-DK" dirty="0"/>
            </a:p>
            <a:p>
              <a:r>
                <a:rPr lang="da-DK" sz="1400" dirty="0">
                  <a:cs typeface="Calibri"/>
                </a:rPr>
                <a:t>-Når vi beslutter det, kan det være rart også at vide hvilken konkurrencemæssig fordel produktet har, fx i forhold til kvalitet og service</a:t>
              </a:r>
              <a:endParaRPr lang="da-DK" sz="1400">
                <a:cs typeface="Calibri" panose="020F0502020204030204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1C82D3-882E-1857-1E99-53C17EFF0223}"/>
              </a:ext>
            </a:extLst>
          </p:cNvPr>
          <p:cNvGrpSpPr/>
          <p:nvPr/>
        </p:nvGrpSpPr>
        <p:grpSpPr>
          <a:xfrm>
            <a:off x="1472139" y="4045782"/>
            <a:ext cx="3264851" cy="2424866"/>
            <a:chOff x="1472139" y="4045782"/>
            <a:chExt cx="3264851" cy="242486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B4287D5-502F-492C-BF64-793858922522}"/>
                </a:ext>
              </a:extLst>
            </p:cNvPr>
            <p:cNvSpPr/>
            <p:nvPr/>
          </p:nvSpPr>
          <p:spPr>
            <a:xfrm>
              <a:off x="1472139" y="4724398"/>
              <a:ext cx="3196167" cy="17462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0132A70-FD99-7E49-A3D4-B08D40D387DF}"/>
                </a:ext>
              </a:extLst>
            </p:cNvPr>
            <p:cNvSpPr/>
            <p:nvPr/>
          </p:nvSpPr>
          <p:spPr>
            <a:xfrm rot="2100000">
              <a:off x="4070240" y="4045782"/>
              <a:ext cx="666750" cy="97366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C30E2F7C-97EA-7ECA-2C88-EB9C387F47DF}"/>
                </a:ext>
              </a:extLst>
            </p:cNvPr>
            <p:cNvSpPr txBox="1"/>
            <p:nvPr/>
          </p:nvSpPr>
          <p:spPr>
            <a:xfrm>
              <a:off x="1682449" y="4969629"/>
              <a:ext cx="2821817" cy="12926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dirty="0">
                  <a:cs typeface="Calibri"/>
                </a:rPr>
                <a:t>Hvad skal prisen på vores produkt være?</a:t>
              </a:r>
              <a:endParaRPr lang="da-DK" dirty="0"/>
            </a:p>
            <a:p>
              <a:r>
                <a:rPr lang="da-DK" sz="1400" dirty="0">
                  <a:cs typeface="Calibri"/>
                </a:rPr>
                <a:t>-Her kan det være rart også at vide hvilken hvilke udgifter vi selv har, hvis virksomheden skal overleve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6C2F77-F5CA-D0BE-85A4-16012303A099}"/>
              </a:ext>
            </a:extLst>
          </p:cNvPr>
          <p:cNvGrpSpPr/>
          <p:nvPr/>
        </p:nvGrpSpPr>
        <p:grpSpPr>
          <a:xfrm>
            <a:off x="6446307" y="4257269"/>
            <a:ext cx="3884083" cy="1959379"/>
            <a:chOff x="6446307" y="4257269"/>
            <a:chExt cx="3884083" cy="195937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90085BD-1A98-6A1F-3718-5237D6136B6D}"/>
                </a:ext>
              </a:extLst>
            </p:cNvPr>
            <p:cNvSpPr/>
            <p:nvPr/>
          </p:nvSpPr>
          <p:spPr>
            <a:xfrm>
              <a:off x="6446307" y="4629149"/>
              <a:ext cx="3884083" cy="15874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83DA05-2C01-6F46-DD8E-5ECCE5762725}"/>
                </a:ext>
              </a:extLst>
            </p:cNvPr>
            <p:cNvSpPr/>
            <p:nvPr/>
          </p:nvSpPr>
          <p:spPr>
            <a:xfrm rot="20940000">
              <a:off x="6809784" y="4257269"/>
              <a:ext cx="656167" cy="71966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67848F51-07BC-32FD-22B3-849CE737531D}"/>
                </a:ext>
              </a:extLst>
            </p:cNvPr>
            <p:cNvSpPr txBox="1"/>
            <p:nvPr/>
          </p:nvSpPr>
          <p:spPr>
            <a:xfrm>
              <a:off x="6609141" y="4912481"/>
              <a:ext cx="3639757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dirty="0">
                  <a:cs typeface="Calibri"/>
                </a:rPr>
                <a:t>Hvordan skal produktet distribueres?</a:t>
              </a:r>
              <a:endParaRPr lang="da-DK" dirty="0"/>
            </a:p>
            <a:p>
              <a:r>
                <a:rPr lang="da-DK" sz="1400" dirty="0">
                  <a:cs typeface="Calibri" panose="020F0502020204030204"/>
                </a:rPr>
                <a:t>-Her kan det være rart at vide noget om, hvor kunderne plejer at gå hen for at købe lignende produkter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21C030-3A74-76D7-D243-937A451B8B7D}"/>
              </a:ext>
            </a:extLst>
          </p:cNvPr>
          <p:cNvGrpSpPr/>
          <p:nvPr/>
        </p:nvGrpSpPr>
        <p:grpSpPr>
          <a:xfrm>
            <a:off x="9155449" y="2131482"/>
            <a:ext cx="2974107" cy="1905000"/>
            <a:chOff x="9155449" y="2131482"/>
            <a:chExt cx="2974107" cy="190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DC72EB-7919-A6C8-132E-ECA309BE31AF}"/>
                </a:ext>
              </a:extLst>
            </p:cNvPr>
            <p:cNvSpPr/>
            <p:nvPr/>
          </p:nvSpPr>
          <p:spPr>
            <a:xfrm>
              <a:off x="9483723" y="2131482"/>
              <a:ext cx="2645833" cy="1905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FE191DF-20D2-A106-2B01-E0EDEE9F5CD1}"/>
                </a:ext>
              </a:extLst>
            </p:cNvPr>
            <p:cNvSpPr/>
            <p:nvPr/>
          </p:nvSpPr>
          <p:spPr>
            <a:xfrm rot="-5160000">
              <a:off x="9150157" y="3253649"/>
              <a:ext cx="666750" cy="65616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8BD7A28C-1CD7-73D6-0E6D-FC0B2F24C769}"/>
                </a:ext>
              </a:extLst>
            </p:cNvPr>
            <p:cNvSpPr txBox="1"/>
            <p:nvPr/>
          </p:nvSpPr>
          <p:spPr>
            <a:xfrm>
              <a:off x="9614505" y="2381249"/>
              <a:ext cx="2390624" cy="150810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dirty="0">
                  <a:cs typeface="Calibri"/>
                </a:rPr>
                <a:t>Hvordan kommunikerer vi om vores produkt?</a:t>
              </a:r>
              <a:endParaRPr lang="da-DK" dirty="0"/>
            </a:p>
            <a:p>
              <a:r>
                <a:rPr lang="da-DK" sz="1400" dirty="0">
                  <a:cs typeface="Calibri" panose="020F0502020204030204"/>
                </a:rPr>
                <a:t>-Her kan det være rart at vide hvem kunderne er i forhold til at finde ud af, hvilke kanaler, der vil nå ud til dem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6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9466D-A030-234D-8C0D-530D14C7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12" y="117172"/>
            <a:ext cx="10515600" cy="454706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>
                <a:cs typeface="Calibri Light"/>
              </a:rPr>
              <a:t>Et par kendte værktøjer, der kan hjælpe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C00CDA-E50C-3D23-0D4E-B30C198E045E}"/>
              </a:ext>
            </a:extLst>
          </p:cNvPr>
          <p:cNvGrpSpPr/>
          <p:nvPr/>
        </p:nvGrpSpPr>
        <p:grpSpPr>
          <a:xfrm>
            <a:off x="347436" y="795287"/>
            <a:ext cx="3657599" cy="3539894"/>
            <a:chOff x="6792686" y="752954"/>
            <a:chExt cx="3657599" cy="3539894"/>
          </a:xfrm>
        </p:grpSpPr>
        <p:pic>
          <p:nvPicPr>
            <p:cNvPr id="8" name="Billede 8" descr="Et billede, der indeholder bord&#10;&#10;Beskrivelsen er genereret automatisk">
              <a:extLst>
                <a:ext uri="{FF2B5EF4-FFF2-40B4-BE49-F238E27FC236}">
                  <a16:creationId xmlns:a16="http://schemas.microsoft.com/office/drawing/2014/main" id="{81593313-15D3-5827-A321-6B171BE20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2686" y="752954"/>
              <a:ext cx="3657599" cy="2793948"/>
            </a:xfrm>
            <a:prstGeom prst="rect">
              <a:avLst/>
            </a:prstGeom>
          </p:spPr>
        </p:pic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749FA561-8271-EC86-3EED-45835F8A812D}"/>
                </a:ext>
              </a:extLst>
            </p:cNvPr>
            <p:cNvSpPr txBox="1"/>
            <p:nvPr/>
          </p:nvSpPr>
          <p:spPr>
            <a:xfrm>
              <a:off x="7086600" y="3554184"/>
              <a:ext cx="3360964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dirty="0" err="1">
                  <a:cs typeface="Calibri"/>
                </a:rPr>
                <a:t>Porter's</a:t>
              </a:r>
              <a:r>
                <a:rPr lang="da-DK" dirty="0">
                  <a:cs typeface="Calibri"/>
                </a:rPr>
                <a:t> generiske strategier</a:t>
              </a:r>
            </a:p>
            <a:p>
              <a:r>
                <a:rPr lang="da-DK" sz="1200" dirty="0">
                  <a:cs typeface="Calibri"/>
                </a:rPr>
                <a:t>-Hvilken slags produkt og strategi giver virksomheden en konkurrencefordel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6110E9-641E-4A8B-A3C7-BFF94EA4C3CB}"/>
              </a:ext>
            </a:extLst>
          </p:cNvPr>
          <p:cNvGrpSpPr/>
          <p:nvPr/>
        </p:nvGrpSpPr>
        <p:grpSpPr>
          <a:xfrm>
            <a:off x="1273490" y="4470279"/>
            <a:ext cx="5442868" cy="2052719"/>
            <a:chOff x="6872072" y="4406778"/>
            <a:chExt cx="3950619" cy="1195470"/>
          </a:xfrm>
        </p:grpSpPr>
        <p:sp>
          <p:nvSpPr>
            <p:cNvPr id="12" name="Pil: højre 11">
              <a:extLst>
                <a:ext uri="{FF2B5EF4-FFF2-40B4-BE49-F238E27FC236}">
                  <a16:creationId xmlns:a16="http://schemas.microsoft.com/office/drawing/2014/main" id="{2C329F05-B31F-4402-CAC8-864E13A9D3E1}"/>
                </a:ext>
              </a:extLst>
            </p:cNvPr>
            <p:cNvSpPr/>
            <p:nvPr/>
          </p:nvSpPr>
          <p:spPr>
            <a:xfrm>
              <a:off x="6872072" y="4406778"/>
              <a:ext cx="1204883" cy="589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a-DK" sz="1200" dirty="0">
                  <a:solidFill>
                    <a:srgbClr val="000000"/>
                  </a:solidFill>
                  <a:cs typeface="Calibri"/>
                </a:rPr>
                <a:t>Produktudvikling</a:t>
              </a:r>
              <a:endParaRPr lang="da-DK" sz="1200" dirty="0">
                <a:solidFill>
                  <a:srgbClr val="000000"/>
                </a:solidFill>
              </a:endParaRPr>
            </a:p>
          </p:txBody>
        </p:sp>
        <p:sp>
          <p:nvSpPr>
            <p:cNvPr id="13" name="Pil: højre 12">
              <a:extLst>
                <a:ext uri="{FF2B5EF4-FFF2-40B4-BE49-F238E27FC236}">
                  <a16:creationId xmlns:a16="http://schemas.microsoft.com/office/drawing/2014/main" id="{1DA363B9-6DA7-CFFD-A0ED-C8B3EE322808}"/>
                </a:ext>
              </a:extLst>
            </p:cNvPr>
            <p:cNvSpPr/>
            <p:nvPr/>
          </p:nvSpPr>
          <p:spPr>
            <a:xfrm>
              <a:off x="8082028" y="4406779"/>
              <a:ext cx="846102" cy="590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a-DK" sz="1200" dirty="0">
                  <a:solidFill>
                    <a:srgbClr val="000000"/>
                  </a:solidFill>
                  <a:cs typeface="Calibri"/>
                </a:rPr>
                <a:t>Produktion</a:t>
              </a:r>
              <a:endParaRPr lang="da-DK" sz="1200" dirty="0">
                <a:solidFill>
                  <a:srgbClr val="000000"/>
                </a:solidFill>
              </a:endParaRPr>
            </a:p>
          </p:txBody>
        </p:sp>
        <p:sp>
          <p:nvSpPr>
            <p:cNvPr id="14" name="Pil: højre 13">
              <a:extLst>
                <a:ext uri="{FF2B5EF4-FFF2-40B4-BE49-F238E27FC236}">
                  <a16:creationId xmlns:a16="http://schemas.microsoft.com/office/drawing/2014/main" id="{841F5F6F-D051-7D28-D23E-99EF86852643}"/>
                </a:ext>
              </a:extLst>
            </p:cNvPr>
            <p:cNvSpPr/>
            <p:nvPr/>
          </p:nvSpPr>
          <p:spPr>
            <a:xfrm>
              <a:off x="8926491" y="4406778"/>
              <a:ext cx="846102" cy="5896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a-DK" sz="1200" dirty="0">
                  <a:solidFill>
                    <a:srgbClr val="000000"/>
                  </a:solidFill>
                  <a:cs typeface="Calibri"/>
                </a:rPr>
                <a:t>Marketing</a:t>
              </a:r>
              <a:endParaRPr lang="da-DK" sz="1200" dirty="0">
                <a:solidFill>
                  <a:srgbClr val="000000"/>
                </a:solidFill>
              </a:endParaRPr>
            </a:p>
          </p:txBody>
        </p:sp>
        <p:sp>
          <p:nvSpPr>
            <p:cNvPr id="15" name="Pil: højre 14">
              <a:extLst>
                <a:ext uri="{FF2B5EF4-FFF2-40B4-BE49-F238E27FC236}">
                  <a16:creationId xmlns:a16="http://schemas.microsoft.com/office/drawing/2014/main" id="{EE63BDE0-E81A-65EF-D4EB-61DF363C8BB3}"/>
                </a:ext>
              </a:extLst>
            </p:cNvPr>
            <p:cNvSpPr/>
            <p:nvPr/>
          </p:nvSpPr>
          <p:spPr>
            <a:xfrm>
              <a:off x="9776769" y="4406778"/>
              <a:ext cx="1045922" cy="5900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a-DK" sz="1200" dirty="0">
                  <a:solidFill>
                    <a:srgbClr val="000000"/>
                  </a:solidFill>
                  <a:cs typeface="Calibri"/>
                </a:rPr>
                <a:t>Salg og service</a:t>
              </a:r>
              <a:endParaRPr lang="da-DK" sz="1200" dirty="0">
                <a:solidFill>
                  <a:srgbClr val="000000"/>
                </a:solidFill>
              </a:endParaRP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47E2BE68-6034-DE4B-8486-C64E66F993FF}"/>
                </a:ext>
              </a:extLst>
            </p:cNvPr>
            <p:cNvSpPr txBox="1"/>
            <p:nvPr/>
          </p:nvSpPr>
          <p:spPr>
            <a:xfrm>
              <a:off x="7130143" y="5048250"/>
              <a:ext cx="3646714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dirty="0" err="1">
                  <a:cs typeface="Calibri"/>
                </a:rPr>
                <a:t>Porter's</a:t>
              </a:r>
              <a:r>
                <a:rPr lang="da-DK" dirty="0">
                  <a:cs typeface="Calibri"/>
                </a:rPr>
                <a:t> værdikæde analyse</a:t>
              </a:r>
            </a:p>
            <a:p>
              <a:r>
                <a:rPr lang="da-DK" sz="1200" dirty="0">
                  <a:cs typeface="Calibri"/>
                </a:rPr>
                <a:t>-Hvordan opnår virksomheden større likviditet</a:t>
              </a:r>
              <a:endParaRPr lang="da-DK" dirty="0">
                <a:cs typeface="Calibr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1A46DD-6491-34DC-23A8-59BF861583EC}"/>
              </a:ext>
            </a:extLst>
          </p:cNvPr>
          <p:cNvGrpSpPr/>
          <p:nvPr/>
        </p:nvGrpSpPr>
        <p:grpSpPr>
          <a:xfrm>
            <a:off x="5061601" y="774699"/>
            <a:ext cx="5563007" cy="2860117"/>
            <a:chOff x="542517" y="3886199"/>
            <a:chExt cx="5563007" cy="2860117"/>
          </a:xfrm>
        </p:grpSpPr>
        <p:pic>
          <p:nvPicPr>
            <p:cNvPr id="11" name="Billede 11">
              <a:extLst>
                <a:ext uri="{FF2B5EF4-FFF2-40B4-BE49-F238E27FC236}">
                  <a16:creationId xmlns:a16="http://schemas.microsoft.com/office/drawing/2014/main" id="{215EBFD3-1E38-A997-BD74-1DF83B5E45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02" t="-1875" r="883" b="23539"/>
            <a:stretch/>
          </p:blipFill>
          <p:spPr>
            <a:xfrm>
              <a:off x="542517" y="4087978"/>
              <a:ext cx="5557648" cy="265833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8F3C11-7B33-DBF5-7292-DD7F6EEAFD18}"/>
                </a:ext>
              </a:extLst>
            </p:cNvPr>
            <p:cNvSpPr/>
            <p:nvPr/>
          </p:nvSpPr>
          <p:spPr>
            <a:xfrm>
              <a:off x="549274" y="3886199"/>
              <a:ext cx="5556250" cy="359834"/>
            </a:xfrm>
            <a:prstGeom prst="rect">
              <a:avLst/>
            </a:prstGeom>
            <a:solidFill>
              <a:srgbClr val="FFF6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FEDEDAF2-E6D0-7F44-9DF3-81118BA80BC8}"/>
                </a:ext>
              </a:extLst>
            </p:cNvPr>
            <p:cNvSpPr txBox="1"/>
            <p:nvPr/>
          </p:nvSpPr>
          <p:spPr>
            <a:xfrm>
              <a:off x="2207683" y="3924600"/>
              <a:ext cx="1985131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dirty="0">
                  <a:cs typeface="Calibri"/>
                </a:rPr>
                <a:t>Målgruppeanalyse</a:t>
              </a:r>
            </a:p>
            <a:p>
              <a:r>
                <a:rPr lang="da-DK" sz="1200" dirty="0">
                  <a:cs typeface="Calibri"/>
                </a:rPr>
                <a:t>-Kend din målgruppe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23A872-3801-C1F7-1A13-24E193353E52}"/>
              </a:ext>
            </a:extLst>
          </p:cNvPr>
          <p:cNvGrpSpPr/>
          <p:nvPr/>
        </p:nvGrpSpPr>
        <p:grpSpPr>
          <a:xfrm>
            <a:off x="7325784" y="3669317"/>
            <a:ext cx="3971773" cy="3072265"/>
            <a:chOff x="457200" y="769484"/>
            <a:chExt cx="3971773" cy="30722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2B8FE7-7E9D-F925-DCE9-BBF591DA1F8C}"/>
                </a:ext>
              </a:extLst>
            </p:cNvPr>
            <p:cNvSpPr/>
            <p:nvPr/>
          </p:nvSpPr>
          <p:spPr>
            <a:xfrm>
              <a:off x="457200" y="3217333"/>
              <a:ext cx="3926416" cy="6244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Billede 4">
              <a:extLst>
                <a:ext uri="{FF2B5EF4-FFF2-40B4-BE49-F238E27FC236}">
                  <a16:creationId xmlns:a16="http://schemas.microsoft.com/office/drawing/2014/main" id="{DCAAB5E0-A385-AEE7-451E-6852DA7EF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881" y="769484"/>
              <a:ext cx="3928381" cy="2499632"/>
            </a:xfrm>
            <a:prstGeom prst="rect">
              <a:avLst/>
            </a:prstGeom>
          </p:spPr>
        </p:pic>
        <p:sp>
          <p:nvSpPr>
            <p:cNvPr id="5" name="Tekstfelt 4">
              <a:extLst>
                <a:ext uri="{FF2B5EF4-FFF2-40B4-BE49-F238E27FC236}">
                  <a16:creationId xmlns:a16="http://schemas.microsoft.com/office/drawing/2014/main" id="{CE1FC42E-800D-0AAE-AC3B-02967176DC77}"/>
                </a:ext>
              </a:extLst>
            </p:cNvPr>
            <p:cNvSpPr txBox="1"/>
            <p:nvPr/>
          </p:nvSpPr>
          <p:spPr>
            <a:xfrm>
              <a:off x="499533" y="3080656"/>
              <a:ext cx="3929440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dirty="0" err="1">
                  <a:cs typeface="Calibri"/>
                </a:rPr>
                <a:t>Porter's</a:t>
              </a:r>
              <a:r>
                <a:rPr lang="da-DK" dirty="0">
                  <a:cs typeface="Calibri"/>
                </a:rPr>
                <a:t> </a:t>
              </a:r>
              <a:r>
                <a:rPr lang="da-DK" dirty="0" err="1">
                  <a:cs typeface="Calibri"/>
                </a:rPr>
                <a:t>five</a:t>
              </a:r>
              <a:r>
                <a:rPr lang="da-DK" dirty="0">
                  <a:cs typeface="Calibri"/>
                </a:rPr>
                <a:t> forces</a:t>
              </a:r>
            </a:p>
            <a:p>
              <a:r>
                <a:rPr lang="da-DK" sz="1200" dirty="0">
                  <a:cs typeface="Calibri"/>
                </a:rPr>
                <a:t>-Hvilke konkurrenceparametre giver en fordel i forhold til salg i branchen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29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509FEFE-BFC0-A3F7-34C1-DA88E6BC4DE1}"/>
              </a:ext>
            </a:extLst>
          </p:cNvPr>
          <p:cNvSpPr/>
          <p:nvPr/>
        </p:nvSpPr>
        <p:spPr>
          <a:xfrm>
            <a:off x="-228600" y="-128587"/>
            <a:ext cx="12848166" cy="1185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4">
            <a:extLst>
              <a:ext uri="{FF2B5EF4-FFF2-40B4-BE49-F238E27FC236}">
                <a16:creationId xmlns:a16="http://schemas.microsoft.com/office/drawing/2014/main" id="{8FF160F7-7D5F-E58A-79C1-32D2E89A0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2" t="13497" r="5479" b="7975"/>
          <a:stretch/>
        </p:blipFill>
        <p:spPr>
          <a:xfrm>
            <a:off x="2764972" y="1340304"/>
            <a:ext cx="6651176" cy="329390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6A9985F-E099-DEE5-6373-CE82BC4BD015}"/>
              </a:ext>
            </a:extLst>
          </p:cNvPr>
          <p:cNvSpPr txBox="1">
            <a:spLocks/>
          </p:cNvSpPr>
          <p:nvPr/>
        </p:nvSpPr>
        <p:spPr>
          <a:xfrm>
            <a:off x="658284" y="402922"/>
            <a:ext cx="10790766" cy="507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>
                <a:cs typeface="Calibri Light"/>
              </a:rPr>
              <a:t>Et par værktøjer, der kan hjælpe jer</a:t>
            </a:r>
            <a:endParaRPr lang="da-DK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0D2171-F2F2-D80B-55C0-F826181AB30B}"/>
              </a:ext>
            </a:extLst>
          </p:cNvPr>
          <p:cNvGrpSpPr/>
          <p:nvPr/>
        </p:nvGrpSpPr>
        <p:grpSpPr>
          <a:xfrm>
            <a:off x="71437" y="1858961"/>
            <a:ext cx="2896129" cy="2709333"/>
            <a:chOff x="71437" y="1858961"/>
            <a:chExt cx="2896129" cy="270933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0A9E3DC-3821-48A1-A2B7-2F555933FE9E}"/>
                </a:ext>
              </a:extLst>
            </p:cNvPr>
            <p:cNvSpPr/>
            <p:nvPr/>
          </p:nvSpPr>
          <p:spPr>
            <a:xfrm>
              <a:off x="71437" y="1858961"/>
              <a:ext cx="2476500" cy="27093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Billede 8" descr="Et billede, der indeholder bord&#10;&#10;Beskrivelsen er genereret automatisk">
              <a:extLst>
                <a:ext uri="{FF2B5EF4-FFF2-40B4-BE49-F238E27FC236}">
                  <a16:creationId xmlns:a16="http://schemas.microsoft.com/office/drawing/2014/main" id="{D186DB09-4826-A6AC-1810-EAD017A7F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296" y="2044422"/>
              <a:ext cx="1464731" cy="1170464"/>
            </a:xfrm>
            <a:prstGeom prst="rect">
              <a:avLst/>
            </a:prstGeom>
          </p:spPr>
        </p:pic>
        <p:pic>
          <p:nvPicPr>
            <p:cNvPr id="29" name="Billede 4">
              <a:extLst>
                <a:ext uri="{FF2B5EF4-FFF2-40B4-BE49-F238E27FC236}">
                  <a16:creationId xmlns:a16="http://schemas.microsoft.com/office/drawing/2014/main" id="{E871FE1C-F340-ED95-3EAC-8827E8966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585" y="3317046"/>
              <a:ext cx="1759402" cy="1069671"/>
            </a:xfrm>
            <a:prstGeom prst="rect">
              <a:avLst/>
            </a:prstGeom>
          </p:spPr>
        </p:pic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BC47323-1668-1F37-5127-92FCA52BAA31}"/>
                </a:ext>
              </a:extLst>
            </p:cNvPr>
            <p:cNvSpPr/>
            <p:nvPr/>
          </p:nvSpPr>
          <p:spPr>
            <a:xfrm rot="6000000">
              <a:off x="2343150" y="2500312"/>
              <a:ext cx="624416" cy="62441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763E96-41D8-1BEA-4702-7274C23499C0}"/>
              </a:ext>
            </a:extLst>
          </p:cNvPr>
          <p:cNvGrpSpPr/>
          <p:nvPr/>
        </p:nvGrpSpPr>
        <p:grpSpPr>
          <a:xfrm>
            <a:off x="1352020" y="4258249"/>
            <a:ext cx="4222749" cy="2500795"/>
            <a:chOff x="1352020" y="4258249"/>
            <a:chExt cx="4222749" cy="25007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4CB305C-153C-6A57-7923-5D84AB2241DE}"/>
                </a:ext>
              </a:extLst>
            </p:cNvPr>
            <p:cNvSpPr/>
            <p:nvPr/>
          </p:nvSpPr>
          <p:spPr>
            <a:xfrm>
              <a:off x="1352020" y="4769377"/>
              <a:ext cx="4222749" cy="19896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uppe 22">
              <a:extLst>
                <a:ext uri="{FF2B5EF4-FFF2-40B4-BE49-F238E27FC236}">
                  <a16:creationId xmlns:a16="http://schemas.microsoft.com/office/drawing/2014/main" id="{2B2579F4-48C6-7B9A-4A48-D661F0B03108}"/>
                </a:ext>
              </a:extLst>
            </p:cNvPr>
            <p:cNvGrpSpPr/>
            <p:nvPr/>
          </p:nvGrpSpPr>
          <p:grpSpPr>
            <a:xfrm>
              <a:off x="1597340" y="4945016"/>
              <a:ext cx="3749535" cy="442806"/>
              <a:chOff x="6872072" y="4406778"/>
              <a:chExt cx="3950619" cy="590065"/>
            </a:xfrm>
          </p:grpSpPr>
          <p:sp>
            <p:nvSpPr>
              <p:cNvPr id="7" name="Pil: højre 6">
                <a:extLst>
                  <a:ext uri="{FF2B5EF4-FFF2-40B4-BE49-F238E27FC236}">
                    <a16:creationId xmlns:a16="http://schemas.microsoft.com/office/drawing/2014/main" id="{3DB6FE7E-BEE2-2005-8E63-9863527AA88A}"/>
                  </a:ext>
                </a:extLst>
              </p:cNvPr>
              <p:cNvSpPr/>
              <p:nvPr/>
            </p:nvSpPr>
            <p:spPr>
              <a:xfrm>
                <a:off x="6872072" y="4406778"/>
                <a:ext cx="1204883" cy="5896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a-DK" sz="800" dirty="0">
                    <a:solidFill>
                      <a:srgbClr val="000000"/>
                    </a:solidFill>
                    <a:cs typeface="Calibri"/>
                  </a:rPr>
                  <a:t>Produktudvikling</a:t>
                </a:r>
                <a:endParaRPr lang="da-DK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Pil: højre 17">
                <a:extLst>
                  <a:ext uri="{FF2B5EF4-FFF2-40B4-BE49-F238E27FC236}">
                    <a16:creationId xmlns:a16="http://schemas.microsoft.com/office/drawing/2014/main" id="{89261222-D09A-61A2-3FE9-FB7BBD6E46AF}"/>
                  </a:ext>
                </a:extLst>
              </p:cNvPr>
              <p:cNvSpPr/>
              <p:nvPr/>
            </p:nvSpPr>
            <p:spPr>
              <a:xfrm>
                <a:off x="8082028" y="4406779"/>
                <a:ext cx="846102" cy="59006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a-DK" sz="800" dirty="0">
                    <a:solidFill>
                      <a:srgbClr val="000000"/>
                    </a:solidFill>
                    <a:cs typeface="Calibri"/>
                  </a:rPr>
                  <a:t>Produktion</a:t>
                </a:r>
                <a:endParaRPr lang="da-DK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Pil: højre 19">
                <a:extLst>
                  <a:ext uri="{FF2B5EF4-FFF2-40B4-BE49-F238E27FC236}">
                    <a16:creationId xmlns:a16="http://schemas.microsoft.com/office/drawing/2014/main" id="{531FA6AC-89F2-ECEB-9DBF-CBEEC1C3DB52}"/>
                  </a:ext>
                </a:extLst>
              </p:cNvPr>
              <p:cNvSpPr/>
              <p:nvPr/>
            </p:nvSpPr>
            <p:spPr>
              <a:xfrm>
                <a:off x="8926491" y="4406778"/>
                <a:ext cx="846102" cy="58961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a-DK" sz="800" dirty="0">
                    <a:solidFill>
                      <a:srgbClr val="000000"/>
                    </a:solidFill>
                    <a:cs typeface="Calibri"/>
                  </a:rPr>
                  <a:t>Marketing</a:t>
                </a:r>
                <a:endParaRPr lang="da-DK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Pil: højre 21">
                <a:extLst>
                  <a:ext uri="{FF2B5EF4-FFF2-40B4-BE49-F238E27FC236}">
                    <a16:creationId xmlns:a16="http://schemas.microsoft.com/office/drawing/2014/main" id="{C48C22E1-335A-D58D-EC16-9BAF9689A611}"/>
                  </a:ext>
                </a:extLst>
              </p:cNvPr>
              <p:cNvSpPr/>
              <p:nvPr/>
            </p:nvSpPr>
            <p:spPr>
              <a:xfrm>
                <a:off x="9776769" y="4406778"/>
                <a:ext cx="1045922" cy="59006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a-DK" sz="800" dirty="0">
                    <a:solidFill>
                      <a:srgbClr val="000000"/>
                    </a:solidFill>
                    <a:cs typeface="Calibri"/>
                  </a:rPr>
                  <a:t>Salg og service</a:t>
                </a:r>
                <a:endParaRPr lang="da-DK" sz="8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25" name="Billede 8" descr="Et billede, der indeholder bord&#10;&#10;Beskrivelsen er genereret automatisk">
              <a:extLst>
                <a:ext uri="{FF2B5EF4-FFF2-40B4-BE49-F238E27FC236}">
                  <a16:creationId xmlns:a16="http://schemas.microsoft.com/office/drawing/2014/main" id="{894B7DAD-CE9F-5F8E-C8E7-79DCAC13E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7496" y="5457094"/>
              <a:ext cx="1411815" cy="1128130"/>
            </a:xfrm>
            <a:prstGeom prst="rect">
              <a:avLst/>
            </a:prstGeom>
          </p:spPr>
        </p:pic>
        <p:pic>
          <p:nvPicPr>
            <p:cNvPr id="30" name="Billede 4">
              <a:extLst>
                <a:ext uri="{FF2B5EF4-FFF2-40B4-BE49-F238E27FC236}">
                  <a16:creationId xmlns:a16="http://schemas.microsoft.com/office/drawing/2014/main" id="{191B59A3-EB8C-CCAD-E725-6632DC5F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0578" y="5388052"/>
              <a:ext cx="1505401" cy="868588"/>
            </a:xfrm>
            <a:prstGeom prst="rect">
              <a:avLst/>
            </a:prstGeom>
          </p:spPr>
        </p:pic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44CA787-C770-0BB0-5C36-7B24AD21C1BE}"/>
                </a:ext>
              </a:extLst>
            </p:cNvPr>
            <p:cNvSpPr/>
            <p:nvPr/>
          </p:nvSpPr>
          <p:spPr>
            <a:xfrm rot="1140000">
              <a:off x="4445507" y="4258249"/>
              <a:ext cx="613832" cy="65616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FB6E22-4E7C-29DF-C98F-5DB15B6238D1}"/>
              </a:ext>
            </a:extLst>
          </p:cNvPr>
          <p:cNvGrpSpPr/>
          <p:nvPr/>
        </p:nvGrpSpPr>
        <p:grpSpPr>
          <a:xfrm>
            <a:off x="6051020" y="4379589"/>
            <a:ext cx="4413249" cy="2284204"/>
            <a:chOff x="6051020" y="4379589"/>
            <a:chExt cx="4413249" cy="228420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0E29F7-3BE6-A534-C544-82697AA844C1}"/>
                </a:ext>
              </a:extLst>
            </p:cNvPr>
            <p:cNvSpPr/>
            <p:nvPr/>
          </p:nvSpPr>
          <p:spPr>
            <a:xfrm>
              <a:off x="6051020" y="4843460"/>
              <a:ext cx="4413249" cy="18203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Billede 11">
              <a:extLst>
                <a:ext uri="{FF2B5EF4-FFF2-40B4-BE49-F238E27FC236}">
                  <a16:creationId xmlns:a16="http://schemas.microsoft.com/office/drawing/2014/main" id="{0FFC3722-F73D-D68C-15A3-CCEFB55FE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329" t="7836" r="1055" b="20052"/>
            <a:stretch/>
          </p:blipFill>
          <p:spPr>
            <a:xfrm>
              <a:off x="7320643" y="5713275"/>
              <a:ext cx="1883862" cy="816090"/>
            </a:xfrm>
            <a:prstGeom prst="rect">
              <a:avLst/>
            </a:prstGeom>
          </p:spPr>
        </p:pic>
        <p:grpSp>
          <p:nvGrpSpPr>
            <p:cNvPr id="21" name="Gruppe 22">
              <a:extLst>
                <a:ext uri="{FF2B5EF4-FFF2-40B4-BE49-F238E27FC236}">
                  <a16:creationId xmlns:a16="http://schemas.microsoft.com/office/drawing/2014/main" id="{7F3EC475-45D6-53DE-AF36-6142D5886C8D}"/>
                </a:ext>
              </a:extLst>
            </p:cNvPr>
            <p:cNvGrpSpPr/>
            <p:nvPr/>
          </p:nvGrpSpPr>
          <p:grpSpPr>
            <a:xfrm>
              <a:off x="6359839" y="5220182"/>
              <a:ext cx="3749535" cy="442806"/>
              <a:chOff x="6872072" y="4406778"/>
              <a:chExt cx="3950619" cy="590065"/>
            </a:xfrm>
          </p:grpSpPr>
          <p:sp>
            <p:nvSpPr>
              <p:cNvPr id="24" name="Pil: højre 6">
                <a:extLst>
                  <a:ext uri="{FF2B5EF4-FFF2-40B4-BE49-F238E27FC236}">
                    <a16:creationId xmlns:a16="http://schemas.microsoft.com/office/drawing/2014/main" id="{E96ECDE7-2C20-0C92-38EA-F603468A8068}"/>
                  </a:ext>
                </a:extLst>
              </p:cNvPr>
              <p:cNvSpPr/>
              <p:nvPr/>
            </p:nvSpPr>
            <p:spPr>
              <a:xfrm>
                <a:off x="6872072" y="4406778"/>
                <a:ext cx="1204883" cy="58961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a-DK" sz="800" dirty="0">
                    <a:solidFill>
                      <a:srgbClr val="000000"/>
                    </a:solidFill>
                    <a:cs typeface="Calibri"/>
                  </a:rPr>
                  <a:t>Produktudvikling</a:t>
                </a:r>
                <a:endParaRPr lang="da-DK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Pil: højre 17">
                <a:extLst>
                  <a:ext uri="{FF2B5EF4-FFF2-40B4-BE49-F238E27FC236}">
                    <a16:creationId xmlns:a16="http://schemas.microsoft.com/office/drawing/2014/main" id="{1B40E183-3732-0CE6-6BF6-1813C7E39579}"/>
                  </a:ext>
                </a:extLst>
              </p:cNvPr>
              <p:cNvSpPr/>
              <p:nvPr/>
            </p:nvSpPr>
            <p:spPr>
              <a:xfrm>
                <a:off x="8082028" y="4406779"/>
                <a:ext cx="846102" cy="59006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a-DK" sz="800" dirty="0">
                    <a:solidFill>
                      <a:srgbClr val="000000"/>
                    </a:solidFill>
                    <a:cs typeface="Calibri"/>
                  </a:rPr>
                  <a:t>Produktion</a:t>
                </a:r>
                <a:endParaRPr lang="da-DK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Pil: højre 19">
                <a:extLst>
                  <a:ext uri="{FF2B5EF4-FFF2-40B4-BE49-F238E27FC236}">
                    <a16:creationId xmlns:a16="http://schemas.microsoft.com/office/drawing/2014/main" id="{92286226-9180-EC92-79D2-7954E3BA57AA}"/>
                  </a:ext>
                </a:extLst>
              </p:cNvPr>
              <p:cNvSpPr/>
              <p:nvPr/>
            </p:nvSpPr>
            <p:spPr>
              <a:xfrm>
                <a:off x="8926491" y="4406778"/>
                <a:ext cx="846102" cy="58961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a-DK" sz="800" dirty="0">
                    <a:solidFill>
                      <a:srgbClr val="000000"/>
                    </a:solidFill>
                    <a:cs typeface="Calibri"/>
                  </a:rPr>
                  <a:t>Marketing</a:t>
                </a:r>
                <a:endParaRPr lang="da-DK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Pil: højre 21">
                <a:extLst>
                  <a:ext uri="{FF2B5EF4-FFF2-40B4-BE49-F238E27FC236}">
                    <a16:creationId xmlns:a16="http://schemas.microsoft.com/office/drawing/2014/main" id="{7181EFE0-6B73-259C-AAEB-6067A484DFE6}"/>
                  </a:ext>
                </a:extLst>
              </p:cNvPr>
              <p:cNvSpPr/>
              <p:nvPr/>
            </p:nvSpPr>
            <p:spPr>
              <a:xfrm>
                <a:off x="9776769" y="4406778"/>
                <a:ext cx="1045922" cy="59006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da-DK" sz="800" dirty="0">
                    <a:solidFill>
                      <a:srgbClr val="000000"/>
                    </a:solidFill>
                    <a:cs typeface="Calibri"/>
                  </a:rPr>
                  <a:t>Salg og service</a:t>
                </a:r>
                <a:endParaRPr lang="da-DK" sz="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8632F42-BAA8-74B3-B6DC-FC4E043AAD48}"/>
                </a:ext>
              </a:extLst>
            </p:cNvPr>
            <p:cNvSpPr/>
            <p:nvPr/>
          </p:nvSpPr>
          <p:spPr>
            <a:xfrm rot="6840000">
              <a:off x="6529548" y="4548922"/>
              <a:ext cx="920749" cy="58208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9F4C68-DAC4-09B6-553C-F5FF53BA0F0E}"/>
              </a:ext>
            </a:extLst>
          </p:cNvPr>
          <p:cNvGrpSpPr/>
          <p:nvPr/>
        </p:nvGrpSpPr>
        <p:grpSpPr>
          <a:xfrm>
            <a:off x="8952521" y="1245128"/>
            <a:ext cx="3162748" cy="2413000"/>
            <a:chOff x="8952521" y="1245128"/>
            <a:chExt cx="3162748" cy="24130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6CDCD78-321C-0D2D-EF09-4A01FE333A6B}"/>
                </a:ext>
              </a:extLst>
            </p:cNvPr>
            <p:cNvSpPr/>
            <p:nvPr/>
          </p:nvSpPr>
          <p:spPr>
            <a:xfrm>
              <a:off x="9501186" y="1245128"/>
              <a:ext cx="2614083" cy="2413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Billede 11">
              <a:extLst>
                <a:ext uri="{FF2B5EF4-FFF2-40B4-BE49-F238E27FC236}">
                  <a16:creationId xmlns:a16="http://schemas.microsoft.com/office/drawing/2014/main" id="{210840A0-CEA8-D3A0-F3DC-59EACFF54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329" t="7836" r="1055" b="20052"/>
            <a:stretch/>
          </p:blipFill>
          <p:spPr>
            <a:xfrm>
              <a:off x="9782628" y="1477825"/>
              <a:ext cx="1799195" cy="794923"/>
            </a:xfrm>
            <a:prstGeom prst="rect">
              <a:avLst/>
            </a:prstGeom>
          </p:spPr>
        </p:pic>
        <p:pic>
          <p:nvPicPr>
            <p:cNvPr id="27" name="Billede 8" descr="Et billede, der indeholder bord&#10;&#10;Beskrivelsen er genereret automatisk">
              <a:extLst>
                <a:ext uri="{FF2B5EF4-FFF2-40B4-BE49-F238E27FC236}">
                  <a16:creationId xmlns:a16="http://schemas.microsoft.com/office/drawing/2014/main" id="{30537EBD-054D-47FD-7D60-DE106B553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75988" y="2338035"/>
              <a:ext cx="1358899" cy="1085798"/>
            </a:xfrm>
            <a:prstGeom prst="rect">
              <a:avLst/>
            </a:prstGeom>
          </p:spPr>
        </p:pic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80DEFA4-1AC1-88C7-A6B9-0EE98D2EE642}"/>
                </a:ext>
              </a:extLst>
            </p:cNvPr>
            <p:cNvSpPr/>
            <p:nvPr/>
          </p:nvSpPr>
          <p:spPr>
            <a:xfrm rot="14580000">
              <a:off x="9127146" y="2316511"/>
              <a:ext cx="624416" cy="97366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91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37B33B-0979-D24A-BD5E-B1FD0CC66726}"/>
              </a:ext>
            </a:extLst>
          </p:cNvPr>
          <p:cNvSpPr/>
          <p:nvPr/>
        </p:nvSpPr>
        <p:spPr>
          <a:xfrm>
            <a:off x="152398" y="4429123"/>
            <a:ext cx="4307416" cy="2201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3843FC-4503-C084-52DC-6EEF8E18DEF2}"/>
              </a:ext>
            </a:extLst>
          </p:cNvPr>
          <p:cNvSpPr/>
          <p:nvPr/>
        </p:nvSpPr>
        <p:spPr>
          <a:xfrm>
            <a:off x="7454898" y="3296708"/>
            <a:ext cx="4656667" cy="2878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C5D51F-0227-2F97-1AAB-2EA15B6F79D3}"/>
              </a:ext>
            </a:extLst>
          </p:cNvPr>
          <p:cNvSpPr/>
          <p:nvPr/>
        </p:nvSpPr>
        <p:spPr>
          <a:xfrm>
            <a:off x="7444316" y="291040"/>
            <a:ext cx="4222749" cy="24870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6D1B2D-B0A0-9EF8-631E-2239B374D1AF}"/>
              </a:ext>
            </a:extLst>
          </p:cNvPr>
          <p:cNvSpPr/>
          <p:nvPr/>
        </p:nvSpPr>
        <p:spPr>
          <a:xfrm>
            <a:off x="57149" y="1074208"/>
            <a:ext cx="3460750" cy="30056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F3B49D-3514-7CB7-4DFD-D49E5DA9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103868"/>
            <a:ext cx="10515600" cy="1325563"/>
          </a:xfrm>
        </p:spPr>
        <p:txBody>
          <a:bodyPr/>
          <a:lstStyle/>
          <a:p>
            <a:r>
              <a:rPr lang="da-DK" dirty="0">
                <a:cs typeface="Calibri Light"/>
              </a:rPr>
              <a:t>De 4P'er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8C10363-33BE-07CD-070B-24C70CA47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1" t="16927" r="76197" b="40625"/>
          <a:stretch/>
        </p:blipFill>
        <p:spPr>
          <a:xfrm>
            <a:off x="6561908" y="806903"/>
            <a:ext cx="1295174" cy="1780508"/>
          </a:xfrm>
          <a:prstGeom prst="rect">
            <a:avLst/>
          </a:prstGeom>
        </p:spPr>
      </p:pic>
      <p:pic>
        <p:nvPicPr>
          <p:cNvPr id="7" name="Billede 4">
            <a:extLst>
              <a:ext uri="{FF2B5EF4-FFF2-40B4-BE49-F238E27FC236}">
                <a16:creationId xmlns:a16="http://schemas.microsoft.com/office/drawing/2014/main" id="{DF5206C1-159A-42A3-B501-9BA877528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8" t="16364" r="52830" b="40935"/>
          <a:stretch/>
        </p:blipFill>
        <p:spPr>
          <a:xfrm>
            <a:off x="6638109" y="3506561"/>
            <a:ext cx="1295202" cy="1791123"/>
          </a:xfrm>
          <a:prstGeom prst="rect">
            <a:avLst/>
          </a:prstGeom>
        </p:spPr>
      </p:pic>
      <p:pic>
        <p:nvPicPr>
          <p:cNvPr id="9" name="Billede 4">
            <a:extLst>
              <a:ext uri="{FF2B5EF4-FFF2-40B4-BE49-F238E27FC236}">
                <a16:creationId xmlns:a16="http://schemas.microsoft.com/office/drawing/2014/main" id="{925C26D9-B835-CB3C-3DCB-DA07BF17F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18" t="16519" r="5913" b="41122"/>
          <a:stretch/>
        </p:blipFill>
        <p:spPr>
          <a:xfrm>
            <a:off x="3127546" y="1695176"/>
            <a:ext cx="1332397" cy="1776733"/>
          </a:xfrm>
          <a:prstGeom prst="rect">
            <a:avLst/>
          </a:prstGeom>
        </p:spPr>
      </p:pic>
      <p:pic>
        <p:nvPicPr>
          <p:cNvPr id="11" name="Billede 4">
            <a:extLst>
              <a:ext uri="{FF2B5EF4-FFF2-40B4-BE49-F238E27FC236}">
                <a16:creationId xmlns:a16="http://schemas.microsoft.com/office/drawing/2014/main" id="{1ECF3379-BEC6-0E00-9C60-88A2AC10E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20" t="16104" r="29608" b="41351"/>
          <a:stretch/>
        </p:blipFill>
        <p:spPr>
          <a:xfrm>
            <a:off x="3929745" y="4606016"/>
            <a:ext cx="1295127" cy="1784591"/>
          </a:xfrm>
          <a:prstGeom prst="rect">
            <a:avLst/>
          </a:prstGeom>
        </p:spPr>
      </p:pic>
      <p:grpSp>
        <p:nvGrpSpPr>
          <p:cNvPr id="14" name="Gruppe 13">
            <a:extLst>
              <a:ext uri="{FF2B5EF4-FFF2-40B4-BE49-F238E27FC236}">
                <a16:creationId xmlns:a16="http://schemas.microsoft.com/office/drawing/2014/main" id="{E6D2427C-BEE6-768F-6167-797B9D573D41}"/>
              </a:ext>
            </a:extLst>
          </p:cNvPr>
          <p:cNvGrpSpPr/>
          <p:nvPr/>
        </p:nvGrpSpPr>
        <p:grpSpPr>
          <a:xfrm>
            <a:off x="4658405" y="2190071"/>
            <a:ext cx="1655988" cy="1770288"/>
            <a:chOff x="4168548" y="1721986"/>
            <a:chExt cx="1655988" cy="1770288"/>
          </a:xfrm>
        </p:grpSpPr>
        <p:pic>
          <p:nvPicPr>
            <p:cNvPr id="12" name="Grafik 12" descr="Kvinde, der bærer Beanie">
              <a:extLst>
                <a:ext uri="{FF2B5EF4-FFF2-40B4-BE49-F238E27FC236}">
                  <a16:creationId xmlns:a16="http://schemas.microsoft.com/office/drawing/2014/main" id="{5E8C7BCF-4D9A-E2F0-3B05-5A2200DC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548" y="1721986"/>
              <a:ext cx="1655988" cy="1770288"/>
            </a:xfrm>
            <a:prstGeom prst="rect">
              <a:avLst/>
            </a:prstGeom>
          </p:spPr>
        </p:pic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2679ED8D-160D-72F3-C97B-27C5A62B8827}"/>
                </a:ext>
              </a:extLst>
            </p:cNvPr>
            <p:cNvSpPr txBox="1"/>
            <p:nvPr/>
          </p:nvSpPr>
          <p:spPr>
            <a:xfrm rot="-3180000">
              <a:off x="4599213" y="2536371"/>
              <a:ext cx="12763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a-DK" b="1" dirty="0">
                  <a:cs typeface="Calibri"/>
                </a:rPr>
                <a:t>Målgruppe</a:t>
              </a:r>
              <a:endParaRPr lang="da-DK" b="1" dirty="0"/>
            </a:p>
          </p:txBody>
        </p:sp>
      </p:grp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B0CFD208-C7A6-7286-D97D-53CE6F917A98}"/>
              </a:ext>
            </a:extLst>
          </p:cNvPr>
          <p:cNvCxnSpPr/>
          <p:nvPr/>
        </p:nvCxnSpPr>
        <p:spPr>
          <a:xfrm flipH="1">
            <a:off x="7622571" y="2352069"/>
            <a:ext cx="82852" cy="12802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5EB151C7-59D4-EE42-7066-A6802E5E62B8}"/>
              </a:ext>
            </a:extLst>
          </p:cNvPr>
          <p:cNvCxnSpPr>
            <a:cxnSpLocks/>
          </p:cNvCxnSpPr>
          <p:nvPr/>
        </p:nvCxnSpPr>
        <p:spPr>
          <a:xfrm flipH="1">
            <a:off x="5226505" y="4518931"/>
            <a:ext cx="1415141" cy="7402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B7BE4F2F-C4B9-93E9-F288-BF5EFCB48A6E}"/>
              </a:ext>
            </a:extLst>
          </p:cNvPr>
          <p:cNvCxnSpPr>
            <a:cxnSpLocks/>
          </p:cNvCxnSpPr>
          <p:nvPr/>
        </p:nvCxnSpPr>
        <p:spPr>
          <a:xfrm flipH="1" flipV="1">
            <a:off x="3713388" y="3473901"/>
            <a:ext cx="280912" cy="13628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DB5E42ED-9AFE-EBA7-E6C1-D352447E3AC7}"/>
              </a:ext>
            </a:extLst>
          </p:cNvPr>
          <p:cNvCxnSpPr>
            <a:cxnSpLocks/>
          </p:cNvCxnSpPr>
          <p:nvPr/>
        </p:nvCxnSpPr>
        <p:spPr>
          <a:xfrm flipV="1">
            <a:off x="4584245" y="1394729"/>
            <a:ext cx="1937658" cy="5007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CC0C9F53-2853-5D5C-5A56-F4C070300C4F}"/>
              </a:ext>
            </a:extLst>
          </p:cNvPr>
          <p:cNvCxnSpPr>
            <a:cxnSpLocks/>
          </p:cNvCxnSpPr>
          <p:nvPr/>
        </p:nvCxnSpPr>
        <p:spPr>
          <a:xfrm flipH="1">
            <a:off x="6271532" y="2624816"/>
            <a:ext cx="250371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F1FB65AF-B36D-5429-0E7E-B2D2D47200E5}"/>
              </a:ext>
            </a:extLst>
          </p:cNvPr>
          <p:cNvCxnSpPr>
            <a:cxnSpLocks/>
          </p:cNvCxnSpPr>
          <p:nvPr/>
        </p:nvCxnSpPr>
        <p:spPr>
          <a:xfrm flipH="1" flipV="1">
            <a:off x="6119132" y="3691615"/>
            <a:ext cx="489858" cy="29391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D80A4776-DBDC-1E22-4F1F-36C13FA410E3}"/>
              </a:ext>
            </a:extLst>
          </p:cNvPr>
          <p:cNvCxnSpPr>
            <a:cxnSpLocks/>
          </p:cNvCxnSpPr>
          <p:nvPr/>
        </p:nvCxnSpPr>
        <p:spPr>
          <a:xfrm flipV="1">
            <a:off x="5106761" y="3865787"/>
            <a:ext cx="326572" cy="6422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F5A074E4-1A7C-0128-AFDD-26F1CC217944}"/>
              </a:ext>
            </a:extLst>
          </p:cNvPr>
          <p:cNvCxnSpPr>
            <a:cxnSpLocks/>
          </p:cNvCxnSpPr>
          <p:nvPr/>
        </p:nvCxnSpPr>
        <p:spPr>
          <a:xfrm>
            <a:off x="4486274" y="3082014"/>
            <a:ext cx="381000" cy="10885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34306F17-9EB8-4A6C-047A-43B3B1767D93}"/>
              </a:ext>
            </a:extLst>
          </p:cNvPr>
          <p:cNvSpPr txBox="1"/>
          <p:nvPr/>
        </p:nvSpPr>
        <p:spPr>
          <a:xfrm>
            <a:off x="8017027" y="574221"/>
            <a:ext cx="34184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cs typeface="Calibri"/>
              </a:rPr>
              <a:t>Produktets funktion, egenskaber, features, kvalitet, branding, emballage, garantier, services og </a:t>
            </a:r>
            <a:r>
              <a:rPr lang="da-DK" err="1">
                <a:cs typeface="Calibri"/>
              </a:rPr>
              <a:t>evt</a:t>
            </a:r>
            <a:r>
              <a:rPr lang="da-DK" dirty="0">
                <a:cs typeface="Calibri"/>
              </a:rPr>
              <a:t> andre ting, der definerer</a:t>
            </a:r>
            <a:r>
              <a:rPr lang="da-DK" b="1" dirty="0">
                <a:cs typeface="Calibri"/>
              </a:rPr>
              <a:t> hvordan produktet opleves af brugeren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47305059-8448-A0A5-E0F3-0B292EE0D3A2}"/>
              </a:ext>
            </a:extLst>
          </p:cNvPr>
          <p:cNvSpPr txBox="1"/>
          <p:nvPr/>
        </p:nvSpPr>
        <p:spPr>
          <a:xfrm>
            <a:off x="8017329" y="3588958"/>
            <a:ext cx="409695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cs typeface="Calibri"/>
              </a:rPr>
              <a:t>Hvilken prisstrategi bruger I? Skimming eller penetration? </a:t>
            </a:r>
            <a:br>
              <a:rPr lang="da-DK" dirty="0">
                <a:cs typeface="Calibri"/>
              </a:rPr>
            </a:br>
            <a:r>
              <a:rPr lang="da-DK" dirty="0">
                <a:cs typeface="Calibri"/>
              </a:rPr>
              <a:t>Tænk på Porters generiske strategier.</a:t>
            </a:r>
          </a:p>
          <a:p>
            <a:r>
              <a:rPr lang="da-DK" b="1" dirty="0">
                <a:cs typeface="Calibri"/>
              </a:rPr>
              <a:t>Fastsættes produktet efter omkostning, efterspørgsel eller konkurrence?</a:t>
            </a:r>
            <a:r>
              <a:rPr lang="da-DK" dirty="0">
                <a:cs typeface="Calibri"/>
              </a:rPr>
              <a:t> Tænk også på Porters 5 forces og værdikæde.</a:t>
            </a:r>
          </a:p>
          <a:p>
            <a:r>
              <a:rPr lang="da-DK" dirty="0">
                <a:cs typeface="Calibri"/>
              </a:rPr>
              <a:t>Husk, </a:t>
            </a:r>
            <a:r>
              <a:rPr lang="da-DK" b="1" dirty="0">
                <a:cs typeface="Calibri"/>
              </a:rPr>
              <a:t>hvordan betalingen foregår, fx abonnement eller rater?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85D6B1DA-0143-7F19-4D4D-8EEA2F711C15}"/>
              </a:ext>
            </a:extLst>
          </p:cNvPr>
          <p:cNvSpPr txBox="1"/>
          <p:nvPr/>
        </p:nvSpPr>
        <p:spPr>
          <a:xfrm>
            <a:off x="295426" y="4633684"/>
            <a:ext cx="364671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cs typeface="Calibri"/>
              </a:rPr>
              <a:t>Hvordan skal produktet distribueres? Tænk over hele turen fra producent til (for)bruger herunder salgskanaler, transport og logistik. Tænk </a:t>
            </a:r>
            <a:r>
              <a:rPr lang="da-DK" b="1" dirty="0">
                <a:cs typeface="Calibri"/>
              </a:rPr>
              <a:t>signalværdier og værdikæde i forhold til målgruppen</a:t>
            </a: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09CA348C-5C1C-5F38-F650-7A373156592E}"/>
              </a:ext>
            </a:extLst>
          </p:cNvPr>
          <p:cNvSpPr txBox="1"/>
          <p:nvPr/>
        </p:nvSpPr>
        <p:spPr>
          <a:xfrm>
            <a:off x="234043" y="1390649"/>
            <a:ext cx="29826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cs typeface="Calibri"/>
              </a:rPr>
              <a:t>Hvordan kommunikerer I til/med brugerne? </a:t>
            </a:r>
            <a:br>
              <a:rPr lang="da-DK" dirty="0">
                <a:cs typeface="Calibri"/>
              </a:rPr>
            </a:br>
            <a:r>
              <a:rPr lang="da-DK" dirty="0">
                <a:cs typeface="Calibri"/>
              </a:rPr>
              <a:t>Tænk over </a:t>
            </a:r>
            <a:r>
              <a:rPr lang="da-DK" b="1" dirty="0">
                <a:cs typeface="Calibri"/>
              </a:rPr>
              <a:t>hvilke kanaler der bedst når ud til målgruppen.</a:t>
            </a:r>
            <a:r>
              <a:rPr lang="da-DK" dirty="0">
                <a:cs typeface="Calibri"/>
              </a:rPr>
              <a:t> Fx influencer-sponsorater, sales promotion (fx vareprøver), trykte medier etc.</a:t>
            </a:r>
          </a:p>
        </p:txBody>
      </p:sp>
    </p:spTree>
    <p:extLst>
      <p:ext uri="{BB962C8B-B14F-4D97-AF65-F5344CB8AC3E}">
        <p14:creationId xmlns:p14="http://schemas.microsoft.com/office/powerpoint/2010/main" val="153146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A007DE2-4562-F2DA-F1D7-1056300B5B65}"/>
              </a:ext>
            </a:extLst>
          </p:cNvPr>
          <p:cNvSpPr/>
          <p:nvPr/>
        </p:nvSpPr>
        <p:spPr>
          <a:xfrm>
            <a:off x="-228600" y="-128587"/>
            <a:ext cx="12848166" cy="1502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F3B49D-3514-7CB7-4DFD-D49E5DA9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64" y="61535"/>
            <a:ext cx="10515600" cy="1325563"/>
          </a:xfrm>
        </p:spPr>
        <p:txBody>
          <a:bodyPr/>
          <a:lstStyle/>
          <a:p>
            <a:pPr algn="ctr"/>
            <a:r>
              <a:rPr lang="da-DK" dirty="0">
                <a:cs typeface="Calibri Light"/>
              </a:rPr>
              <a:t>De 7P'er –udvidelsen til de 4P'er, der er ekstra vigtig for services!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8C10363-33BE-07CD-070B-24C70CA47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1" t="16927" r="76197" b="40625"/>
          <a:stretch/>
        </p:blipFill>
        <p:spPr>
          <a:xfrm>
            <a:off x="6921136" y="4883906"/>
            <a:ext cx="783546" cy="1105594"/>
          </a:xfrm>
          <a:prstGeom prst="rect">
            <a:avLst/>
          </a:prstGeom>
        </p:spPr>
      </p:pic>
      <p:pic>
        <p:nvPicPr>
          <p:cNvPr id="7" name="Billede 4">
            <a:extLst>
              <a:ext uri="{FF2B5EF4-FFF2-40B4-BE49-F238E27FC236}">
                <a16:creationId xmlns:a16="http://schemas.microsoft.com/office/drawing/2014/main" id="{DF5206C1-159A-42A3-B501-9BA877528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8" t="16364" r="52830" b="40935"/>
          <a:stretch/>
        </p:blipFill>
        <p:spPr>
          <a:xfrm>
            <a:off x="6017622" y="5667678"/>
            <a:ext cx="783575" cy="1105323"/>
          </a:xfrm>
          <a:prstGeom prst="rect">
            <a:avLst/>
          </a:prstGeom>
        </p:spPr>
      </p:pic>
      <p:pic>
        <p:nvPicPr>
          <p:cNvPr id="9" name="Billede 4">
            <a:extLst>
              <a:ext uri="{FF2B5EF4-FFF2-40B4-BE49-F238E27FC236}">
                <a16:creationId xmlns:a16="http://schemas.microsoft.com/office/drawing/2014/main" id="{925C26D9-B835-CB3C-3DCB-DA07BF17F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18" t="16519" r="5913" b="41122"/>
          <a:stretch/>
        </p:blipFill>
        <p:spPr>
          <a:xfrm>
            <a:off x="3835117" y="4879550"/>
            <a:ext cx="809883" cy="1112705"/>
          </a:xfrm>
          <a:prstGeom prst="rect">
            <a:avLst/>
          </a:prstGeom>
        </p:spPr>
      </p:pic>
      <p:pic>
        <p:nvPicPr>
          <p:cNvPr id="11" name="Billede 4">
            <a:extLst>
              <a:ext uri="{FF2B5EF4-FFF2-40B4-BE49-F238E27FC236}">
                <a16:creationId xmlns:a16="http://schemas.microsoft.com/office/drawing/2014/main" id="{1ECF3379-BEC6-0E00-9C60-88A2AC10E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20" t="16104" r="29608" b="41351"/>
          <a:stretch/>
        </p:blipFill>
        <p:spPr>
          <a:xfrm>
            <a:off x="4822373" y="5667676"/>
            <a:ext cx="772614" cy="1109677"/>
          </a:xfrm>
          <a:prstGeom prst="rect">
            <a:avLst/>
          </a:prstGeom>
        </p:spPr>
      </p:pic>
      <p:grpSp>
        <p:nvGrpSpPr>
          <p:cNvPr id="14" name="Gruppe 13">
            <a:extLst>
              <a:ext uri="{FF2B5EF4-FFF2-40B4-BE49-F238E27FC236}">
                <a16:creationId xmlns:a16="http://schemas.microsoft.com/office/drawing/2014/main" id="{E6D2427C-BEE6-768F-6167-797B9D573D41}"/>
              </a:ext>
            </a:extLst>
          </p:cNvPr>
          <p:cNvGrpSpPr/>
          <p:nvPr/>
        </p:nvGrpSpPr>
        <p:grpSpPr>
          <a:xfrm>
            <a:off x="4897891" y="4100817"/>
            <a:ext cx="1655988" cy="1770288"/>
            <a:chOff x="4168548" y="1721986"/>
            <a:chExt cx="1655988" cy="1770288"/>
          </a:xfrm>
        </p:grpSpPr>
        <p:pic>
          <p:nvPicPr>
            <p:cNvPr id="12" name="Grafik 12" descr="Kvinde, der bærer Beanie">
              <a:extLst>
                <a:ext uri="{FF2B5EF4-FFF2-40B4-BE49-F238E27FC236}">
                  <a16:creationId xmlns:a16="http://schemas.microsoft.com/office/drawing/2014/main" id="{5E8C7BCF-4D9A-E2F0-3B05-5A2200DC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8548" y="1721986"/>
              <a:ext cx="1655988" cy="1770288"/>
            </a:xfrm>
            <a:prstGeom prst="rect">
              <a:avLst/>
            </a:prstGeom>
          </p:spPr>
        </p:pic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2679ED8D-160D-72F3-C97B-27C5A62B8827}"/>
                </a:ext>
              </a:extLst>
            </p:cNvPr>
            <p:cNvSpPr txBox="1"/>
            <p:nvPr/>
          </p:nvSpPr>
          <p:spPr>
            <a:xfrm rot="-3180000">
              <a:off x="4599213" y="2536371"/>
              <a:ext cx="12763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a-DK" b="1" dirty="0">
                  <a:cs typeface="Calibri"/>
                </a:rPr>
                <a:t>Målgruppe</a:t>
              </a:r>
              <a:endParaRPr lang="da-DK" b="1" dirty="0"/>
            </a:p>
          </p:txBody>
        </p:sp>
      </p:grp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CC0C9F53-2853-5D5C-5A56-F4C070300C4F}"/>
              </a:ext>
            </a:extLst>
          </p:cNvPr>
          <p:cNvCxnSpPr>
            <a:cxnSpLocks/>
          </p:cNvCxnSpPr>
          <p:nvPr/>
        </p:nvCxnSpPr>
        <p:spPr>
          <a:xfrm flipH="1">
            <a:off x="6391275" y="4198104"/>
            <a:ext cx="359228" cy="28302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D80A4776-DBDC-1E22-4F1F-36C13FA410E3}"/>
              </a:ext>
            </a:extLst>
          </p:cNvPr>
          <p:cNvCxnSpPr>
            <a:cxnSpLocks/>
          </p:cNvCxnSpPr>
          <p:nvPr/>
        </p:nvCxnSpPr>
        <p:spPr>
          <a:xfrm>
            <a:off x="4932589" y="4187216"/>
            <a:ext cx="391886" cy="41365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F5A074E4-1A7C-0128-AFDD-26F1CC217944}"/>
              </a:ext>
            </a:extLst>
          </p:cNvPr>
          <p:cNvCxnSpPr>
            <a:cxnSpLocks/>
          </p:cNvCxnSpPr>
          <p:nvPr/>
        </p:nvCxnSpPr>
        <p:spPr>
          <a:xfrm>
            <a:off x="5738131" y="3838874"/>
            <a:ext cx="10887" cy="43543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DA990B98-2EBA-3837-3C27-32CE8804CE1D}"/>
              </a:ext>
            </a:extLst>
          </p:cNvPr>
          <p:cNvGrpSpPr/>
          <p:nvPr/>
        </p:nvGrpSpPr>
        <p:grpSpPr>
          <a:xfrm>
            <a:off x="3783392" y="3038626"/>
            <a:ext cx="1686379" cy="1320194"/>
            <a:chOff x="9220199" y="4789714"/>
            <a:chExt cx="1274350" cy="1045028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B1F218B-5E69-7C52-FDCE-B3C51F77C910}"/>
                </a:ext>
              </a:extLst>
            </p:cNvPr>
            <p:cNvSpPr/>
            <p:nvPr/>
          </p:nvSpPr>
          <p:spPr>
            <a:xfrm>
              <a:off x="9220199" y="4789714"/>
              <a:ext cx="1023257" cy="10450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096E8E90-73B4-85F6-7A58-1A3A4F267906}"/>
                </a:ext>
              </a:extLst>
            </p:cNvPr>
            <p:cNvSpPr txBox="1"/>
            <p:nvPr/>
          </p:nvSpPr>
          <p:spPr>
            <a:xfrm>
              <a:off x="9335221" y="5061053"/>
              <a:ext cx="1159328" cy="56034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sz="2000" b="1" err="1">
                  <a:cs typeface="Calibri"/>
                </a:rPr>
                <a:t>Physical</a:t>
              </a:r>
              <a:r>
                <a:rPr lang="da-DK" sz="2000" b="1" dirty="0">
                  <a:cs typeface="Calibri"/>
                </a:rPr>
                <a:t> </a:t>
              </a:r>
              <a:r>
                <a:rPr lang="da-DK" sz="2000" b="1" err="1">
                  <a:cs typeface="Calibri"/>
                </a:rPr>
                <a:t>evidence</a:t>
              </a:r>
              <a:endParaRPr lang="da-DK" sz="2000" err="1"/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3F67E450-4799-EAAC-9C67-C1E60EAFDEDD}"/>
              </a:ext>
            </a:extLst>
          </p:cNvPr>
          <p:cNvGrpSpPr/>
          <p:nvPr/>
        </p:nvGrpSpPr>
        <p:grpSpPr>
          <a:xfrm>
            <a:off x="5086653" y="2516112"/>
            <a:ext cx="1772253" cy="1320194"/>
            <a:chOff x="9024256" y="1317171"/>
            <a:chExt cx="1351005" cy="1045028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574D83-231A-8CC0-6BCD-368CBE7EA02A}"/>
                </a:ext>
              </a:extLst>
            </p:cNvPr>
            <p:cNvSpPr/>
            <p:nvPr/>
          </p:nvSpPr>
          <p:spPr>
            <a:xfrm>
              <a:off x="9024256" y="1317171"/>
              <a:ext cx="1023257" cy="10450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Tekstfelt 27">
              <a:extLst>
                <a:ext uri="{FF2B5EF4-FFF2-40B4-BE49-F238E27FC236}">
                  <a16:creationId xmlns:a16="http://schemas.microsoft.com/office/drawing/2014/main" id="{E697D2EC-F540-C31B-8B7D-F690A3AE6C2D}"/>
                </a:ext>
              </a:extLst>
            </p:cNvPr>
            <p:cNvSpPr txBox="1"/>
            <p:nvPr/>
          </p:nvSpPr>
          <p:spPr>
            <a:xfrm>
              <a:off x="9215933" y="1694006"/>
              <a:ext cx="1159328" cy="316716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sz="2000" b="1" dirty="0">
                  <a:cs typeface="Calibri"/>
                </a:rPr>
                <a:t>Proces</a:t>
              </a:r>
              <a:endParaRPr lang="da-DK" sz="2000" dirty="0" err="1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E1BF60-D885-4E7D-B61E-FC8BE4EEAD56}"/>
              </a:ext>
            </a:extLst>
          </p:cNvPr>
          <p:cNvGrpSpPr/>
          <p:nvPr/>
        </p:nvGrpSpPr>
        <p:grpSpPr>
          <a:xfrm>
            <a:off x="1023936" y="3919480"/>
            <a:ext cx="3109547" cy="2056397"/>
            <a:chOff x="1023936" y="3919480"/>
            <a:chExt cx="3109547" cy="205639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1FD686-CD1E-6E87-CB5B-C65DC6E73FAF}"/>
                </a:ext>
              </a:extLst>
            </p:cNvPr>
            <p:cNvSpPr/>
            <p:nvPr/>
          </p:nvSpPr>
          <p:spPr>
            <a:xfrm>
              <a:off x="1023936" y="4324878"/>
              <a:ext cx="2794000" cy="165099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kstfelt 30">
              <a:extLst>
                <a:ext uri="{FF2B5EF4-FFF2-40B4-BE49-F238E27FC236}">
                  <a16:creationId xmlns:a16="http://schemas.microsoft.com/office/drawing/2014/main" id="{B11D9F5E-71BE-AB2A-E281-9754A2205868}"/>
                </a:ext>
              </a:extLst>
            </p:cNvPr>
            <p:cNvSpPr txBox="1"/>
            <p:nvPr/>
          </p:nvSpPr>
          <p:spPr>
            <a:xfrm>
              <a:off x="1217083" y="4607379"/>
              <a:ext cx="2474384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dirty="0">
                  <a:cs typeface="Calibri"/>
                </a:rPr>
                <a:t>Oplevelsen af de fysiske faciliteter fx indretning, belysning, rengøring i en butik</a:t>
              </a:r>
              <a:endParaRPr lang="da-DK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8D2CAC5-2A03-77C7-9A75-788A3BEB3339}"/>
                </a:ext>
              </a:extLst>
            </p:cNvPr>
            <p:cNvSpPr/>
            <p:nvPr/>
          </p:nvSpPr>
          <p:spPr>
            <a:xfrm rot="2820000">
              <a:off x="3387360" y="3660188"/>
              <a:ext cx="486832" cy="100541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4BF260-811C-D078-9B32-387632C030E7}"/>
              </a:ext>
            </a:extLst>
          </p:cNvPr>
          <p:cNvGrpSpPr/>
          <p:nvPr/>
        </p:nvGrpSpPr>
        <p:grpSpPr>
          <a:xfrm>
            <a:off x="1373185" y="1499127"/>
            <a:ext cx="4723419" cy="1362968"/>
            <a:chOff x="1373185" y="1499127"/>
            <a:chExt cx="4723419" cy="136296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C31B5A9-A644-6279-76B0-40C4491348F4}"/>
                </a:ext>
              </a:extLst>
            </p:cNvPr>
            <p:cNvSpPr/>
            <p:nvPr/>
          </p:nvSpPr>
          <p:spPr>
            <a:xfrm>
              <a:off x="1373185" y="1499127"/>
              <a:ext cx="3937000" cy="135466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kstfelt 32">
              <a:extLst>
                <a:ext uri="{FF2B5EF4-FFF2-40B4-BE49-F238E27FC236}">
                  <a16:creationId xmlns:a16="http://schemas.microsoft.com/office/drawing/2014/main" id="{4E78B3FF-98BE-FD6B-DADE-C244A2E48052}"/>
                </a:ext>
              </a:extLst>
            </p:cNvPr>
            <p:cNvSpPr txBox="1"/>
            <p:nvPr/>
          </p:nvSpPr>
          <p:spPr>
            <a:xfrm>
              <a:off x="1694543" y="1712384"/>
              <a:ext cx="4402061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dirty="0">
                  <a:cs typeface="Calibri"/>
                </a:rPr>
                <a:t>Hvordan håndterer virksomheden købsprocessen? Fx ensartet service og leverance ventetid</a:t>
              </a: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AA8D79E-F38D-98CF-B09F-CCE0BD9054B4}"/>
                </a:ext>
              </a:extLst>
            </p:cNvPr>
            <p:cNvSpPr/>
            <p:nvPr/>
          </p:nvSpPr>
          <p:spPr>
            <a:xfrm rot="6900000">
              <a:off x="5265691" y="2332929"/>
              <a:ext cx="391583" cy="666749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33DEE9-7451-8EAA-DA19-D3C7BF885F3D}"/>
              </a:ext>
            </a:extLst>
          </p:cNvPr>
          <p:cNvGrpSpPr/>
          <p:nvPr/>
        </p:nvGrpSpPr>
        <p:grpSpPr>
          <a:xfrm>
            <a:off x="6459162" y="3059794"/>
            <a:ext cx="4661274" cy="2037666"/>
            <a:chOff x="6459162" y="3059794"/>
            <a:chExt cx="4661274" cy="203766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1F6E4F4-8EB1-B39A-DDD2-9D01CF39C1D2}"/>
                </a:ext>
              </a:extLst>
            </p:cNvPr>
            <p:cNvSpPr/>
            <p:nvPr/>
          </p:nvSpPr>
          <p:spPr>
            <a:xfrm>
              <a:off x="8326436" y="3584044"/>
              <a:ext cx="2794000" cy="15134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uppe 26">
              <a:extLst>
                <a:ext uri="{FF2B5EF4-FFF2-40B4-BE49-F238E27FC236}">
                  <a16:creationId xmlns:a16="http://schemas.microsoft.com/office/drawing/2014/main" id="{0623E3F8-C5B4-3377-22EE-9995B2C08170}"/>
                </a:ext>
              </a:extLst>
            </p:cNvPr>
            <p:cNvGrpSpPr/>
            <p:nvPr/>
          </p:nvGrpSpPr>
          <p:grpSpPr>
            <a:xfrm>
              <a:off x="6459162" y="3059794"/>
              <a:ext cx="2055584" cy="1320194"/>
              <a:chOff x="10341428" y="1251857"/>
              <a:chExt cx="1555888" cy="1045028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371EAB76-12F3-E854-88F7-4F35071E98CD}"/>
                  </a:ext>
                </a:extLst>
              </p:cNvPr>
              <p:cNvSpPr/>
              <p:nvPr/>
            </p:nvSpPr>
            <p:spPr>
              <a:xfrm>
                <a:off x="10341428" y="1251857"/>
                <a:ext cx="1023257" cy="104502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216C38C1-7166-2975-CDCB-B62013E02A25}"/>
                  </a:ext>
                </a:extLst>
              </p:cNvPr>
              <p:cNvSpPr txBox="1"/>
              <p:nvPr/>
            </p:nvSpPr>
            <p:spPr>
              <a:xfrm>
                <a:off x="10509388" y="1622822"/>
                <a:ext cx="1387928" cy="316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da-DK" sz="2000" b="1" dirty="0">
                    <a:cs typeface="Calibri"/>
                  </a:rPr>
                  <a:t>People</a:t>
                </a:r>
              </a:p>
            </p:txBody>
          </p:sp>
        </p:grpSp>
        <p:sp>
          <p:nvSpPr>
            <p:cNvPr id="34" name="Tekstfelt 33">
              <a:extLst>
                <a:ext uri="{FF2B5EF4-FFF2-40B4-BE49-F238E27FC236}">
                  <a16:creationId xmlns:a16="http://schemas.microsoft.com/office/drawing/2014/main" id="{8C4F521E-65DB-FC71-1F86-2A3DB5B67D4D}"/>
                </a:ext>
              </a:extLst>
            </p:cNvPr>
            <p:cNvSpPr txBox="1"/>
            <p:nvPr/>
          </p:nvSpPr>
          <p:spPr>
            <a:xfrm>
              <a:off x="8524420" y="3902528"/>
              <a:ext cx="240030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dirty="0">
                  <a:cs typeface="Calibri"/>
                </a:rPr>
                <a:t>De mennesker kunden møder fx i butikken eller digitalt</a:t>
              </a: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60D9B10-DB14-2729-7A4E-0F2D7899FD46}"/>
                </a:ext>
              </a:extLst>
            </p:cNvPr>
            <p:cNvSpPr/>
            <p:nvPr/>
          </p:nvSpPr>
          <p:spPr>
            <a:xfrm rot="17040000">
              <a:off x="7798723" y="3379217"/>
              <a:ext cx="486832" cy="87841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249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4" descr="Et billede, der indeholder bord, kop, mad, drik&#10;&#10;Beskrivelsen er genereret automatisk">
            <a:extLst>
              <a:ext uri="{FF2B5EF4-FFF2-40B4-BE49-F238E27FC236}">
                <a16:creationId xmlns:a16="http://schemas.microsoft.com/office/drawing/2014/main" id="{7DDC148E-46DE-25E4-DB3C-976C8F016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5970" y="2565853"/>
            <a:ext cx="3369660" cy="2021796"/>
          </a:xfrm>
        </p:spPr>
      </p:pic>
      <p:pic>
        <p:nvPicPr>
          <p:cNvPr id="5" name="Billede 5">
            <a:extLst>
              <a:ext uri="{FF2B5EF4-FFF2-40B4-BE49-F238E27FC236}">
                <a16:creationId xmlns:a16="http://schemas.microsoft.com/office/drawing/2014/main" id="{07F11EA5-9084-BF50-6489-C2C03457F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47" r="14706" b="-789"/>
          <a:stretch/>
        </p:blipFill>
        <p:spPr>
          <a:xfrm>
            <a:off x="1208315" y="2508504"/>
            <a:ext cx="2696685" cy="2074947"/>
          </a:xfrm>
          <a:prstGeom prst="rect">
            <a:avLst/>
          </a:prstGeom>
        </p:spPr>
      </p:pic>
      <p:pic>
        <p:nvPicPr>
          <p:cNvPr id="7" name="Billede 7">
            <a:extLst>
              <a:ext uri="{FF2B5EF4-FFF2-40B4-BE49-F238E27FC236}">
                <a16:creationId xmlns:a16="http://schemas.microsoft.com/office/drawing/2014/main" id="{E666F3B5-480E-54EA-9537-A7AFD1BFED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96" r="27668" b="-399"/>
          <a:stretch/>
        </p:blipFill>
        <p:spPr>
          <a:xfrm>
            <a:off x="5464629" y="1828800"/>
            <a:ext cx="1290285" cy="2754131"/>
          </a:xfrm>
          <a:prstGeom prst="rect">
            <a:avLst/>
          </a:prstGeom>
        </p:spPr>
      </p:pic>
      <p:grpSp>
        <p:nvGrpSpPr>
          <p:cNvPr id="36" name="Gruppe 35">
            <a:extLst>
              <a:ext uri="{FF2B5EF4-FFF2-40B4-BE49-F238E27FC236}">
                <a16:creationId xmlns:a16="http://schemas.microsoft.com/office/drawing/2014/main" id="{B0C7E11F-C660-F57E-20B9-BF8987112356}"/>
              </a:ext>
            </a:extLst>
          </p:cNvPr>
          <p:cNvGrpSpPr/>
          <p:nvPr/>
        </p:nvGrpSpPr>
        <p:grpSpPr>
          <a:xfrm>
            <a:off x="133975" y="3856717"/>
            <a:ext cx="1598216" cy="1762819"/>
            <a:chOff x="3127546" y="806903"/>
            <a:chExt cx="4918358" cy="5583704"/>
          </a:xfrm>
        </p:grpSpPr>
        <p:pic>
          <p:nvPicPr>
            <p:cNvPr id="9" name="Billede 8" descr="Et billede, der indeholder tekst, clipart&#10;&#10;Beskrivelsen er genereret automatisk">
              <a:extLst>
                <a:ext uri="{FF2B5EF4-FFF2-40B4-BE49-F238E27FC236}">
                  <a16:creationId xmlns:a16="http://schemas.microsoft.com/office/drawing/2014/main" id="{51662DDD-8B0D-8735-83B2-508057B9C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31" t="16927" r="76197" b="40625"/>
            <a:stretch/>
          </p:blipFill>
          <p:spPr>
            <a:xfrm>
              <a:off x="6561908" y="806903"/>
              <a:ext cx="1295174" cy="1780508"/>
            </a:xfrm>
            <a:prstGeom prst="rect">
              <a:avLst/>
            </a:prstGeom>
          </p:spPr>
        </p:pic>
        <p:pic>
          <p:nvPicPr>
            <p:cNvPr id="11" name="Billede 4" descr="Et billede, der indeholder tekst, clipart&#10;&#10;Beskrivelsen er genereret automatisk">
              <a:extLst>
                <a:ext uri="{FF2B5EF4-FFF2-40B4-BE49-F238E27FC236}">
                  <a16:creationId xmlns:a16="http://schemas.microsoft.com/office/drawing/2014/main" id="{2D742DCC-A974-1DA1-6524-CC0A67301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898" t="16364" r="52830" b="40935"/>
            <a:stretch/>
          </p:blipFill>
          <p:spPr>
            <a:xfrm>
              <a:off x="6638109" y="3506561"/>
              <a:ext cx="1295202" cy="1791123"/>
            </a:xfrm>
            <a:prstGeom prst="rect">
              <a:avLst/>
            </a:prstGeom>
          </p:spPr>
        </p:pic>
        <p:pic>
          <p:nvPicPr>
            <p:cNvPr id="13" name="Billede 4" descr="Et billede, der indeholder tekst, clipart&#10;&#10;Beskrivelsen er genereret automatisk">
              <a:extLst>
                <a:ext uri="{FF2B5EF4-FFF2-40B4-BE49-F238E27FC236}">
                  <a16:creationId xmlns:a16="http://schemas.microsoft.com/office/drawing/2014/main" id="{2E905566-E374-40DC-2FE8-990224B17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6318" t="16519" r="5913" b="41122"/>
            <a:stretch/>
          </p:blipFill>
          <p:spPr>
            <a:xfrm>
              <a:off x="3127546" y="1695176"/>
              <a:ext cx="1332397" cy="1776733"/>
            </a:xfrm>
            <a:prstGeom prst="rect">
              <a:avLst/>
            </a:prstGeom>
          </p:spPr>
        </p:pic>
        <p:pic>
          <p:nvPicPr>
            <p:cNvPr id="15" name="Billede 4" descr="Et billede, der indeholder tekst, clipart&#10;&#10;Beskrivelsen er genereret automatisk">
              <a:extLst>
                <a:ext uri="{FF2B5EF4-FFF2-40B4-BE49-F238E27FC236}">
                  <a16:creationId xmlns:a16="http://schemas.microsoft.com/office/drawing/2014/main" id="{C943FBEB-245C-E2BC-C0D0-6EBEE1D2E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3120" t="16104" r="29608" b="41351"/>
            <a:stretch/>
          </p:blipFill>
          <p:spPr>
            <a:xfrm>
              <a:off x="3929745" y="4606016"/>
              <a:ext cx="1295127" cy="1784591"/>
            </a:xfrm>
            <a:prstGeom prst="rect">
              <a:avLst/>
            </a:prstGeom>
          </p:spPr>
        </p:pic>
        <p:grpSp>
          <p:nvGrpSpPr>
            <p:cNvPr id="19" name="Gruppe 18">
              <a:extLst>
                <a:ext uri="{FF2B5EF4-FFF2-40B4-BE49-F238E27FC236}">
                  <a16:creationId xmlns:a16="http://schemas.microsoft.com/office/drawing/2014/main" id="{179D4E44-F02D-5010-EDF1-0CA903A44F71}"/>
                </a:ext>
              </a:extLst>
            </p:cNvPr>
            <p:cNvGrpSpPr/>
            <p:nvPr/>
          </p:nvGrpSpPr>
          <p:grpSpPr>
            <a:xfrm>
              <a:off x="4658405" y="2190071"/>
              <a:ext cx="1655988" cy="1770288"/>
              <a:chOff x="4168548" y="1721986"/>
              <a:chExt cx="1655988" cy="1770288"/>
            </a:xfrm>
          </p:grpSpPr>
          <p:pic>
            <p:nvPicPr>
              <p:cNvPr id="17" name="Grafik 12" descr="Kvinde, der bærer Beanie">
                <a:extLst>
                  <a:ext uri="{FF2B5EF4-FFF2-40B4-BE49-F238E27FC236}">
                    <a16:creationId xmlns:a16="http://schemas.microsoft.com/office/drawing/2014/main" id="{EA0A9F9F-E1C8-7E02-27A3-3C27A783C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68548" y="1721986"/>
                <a:ext cx="1655988" cy="1770288"/>
              </a:xfrm>
              <a:prstGeom prst="rect">
                <a:avLst/>
              </a:prstGeom>
            </p:spPr>
          </p:pic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2E252EF6-F589-D96C-66EA-096C829A689B}"/>
                  </a:ext>
                </a:extLst>
              </p:cNvPr>
              <p:cNvSpPr txBox="1"/>
              <p:nvPr/>
            </p:nvSpPr>
            <p:spPr>
              <a:xfrm rot="18420000">
                <a:off x="4599215" y="2152744"/>
                <a:ext cx="1276350" cy="113658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endParaRPr lang="da-DK" b="1" dirty="0">
                  <a:cs typeface="Calibri"/>
                </a:endParaRPr>
              </a:p>
            </p:txBody>
          </p:sp>
        </p:grpSp>
        <p:cxnSp>
          <p:nvCxnSpPr>
            <p:cNvPr id="21" name="Lige pilforbindelse 20">
              <a:extLst>
                <a:ext uri="{FF2B5EF4-FFF2-40B4-BE49-F238E27FC236}">
                  <a16:creationId xmlns:a16="http://schemas.microsoft.com/office/drawing/2014/main" id="{03BCCC48-4C9F-7EAD-1B36-1781808EF82A}"/>
                </a:ext>
              </a:extLst>
            </p:cNvPr>
            <p:cNvCxnSpPr/>
            <p:nvPr/>
          </p:nvCxnSpPr>
          <p:spPr>
            <a:xfrm>
              <a:off x="7980589" y="1949903"/>
              <a:ext cx="65315" cy="15131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ge pilforbindelse 22">
              <a:extLst>
                <a:ext uri="{FF2B5EF4-FFF2-40B4-BE49-F238E27FC236}">
                  <a16:creationId xmlns:a16="http://schemas.microsoft.com/office/drawing/2014/main" id="{9DA88853-CAE8-0C78-6946-BE438CF6D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6505" y="4518931"/>
              <a:ext cx="1415141" cy="7402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ige pilforbindelse 24">
              <a:extLst>
                <a:ext uri="{FF2B5EF4-FFF2-40B4-BE49-F238E27FC236}">
                  <a16:creationId xmlns:a16="http://schemas.microsoft.com/office/drawing/2014/main" id="{88EEAF74-9BB6-45BC-EE71-A6F8410D23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3388" y="3473901"/>
              <a:ext cx="206829" cy="14369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ige pilforbindelse 26">
              <a:extLst>
                <a:ext uri="{FF2B5EF4-FFF2-40B4-BE49-F238E27FC236}">
                  <a16:creationId xmlns:a16="http://schemas.microsoft.com/office/drawing/2014/main" id="{CF3EFAB5-F8A9-9F33-1446-5ADC59D8E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4245" y="1394729"/>
              <a:ext cx="1937658" cy="5007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Lige pilforbindelse 28">
              <a:extLst>
                <a:ext uri="{FF2B5EF4-FFF2-40B4-BE49-F238E27FC236}">
                  <a16:creationId xmlns:a16="http://schemas.microsoft.com/office/drawing/2014/main" id="{D6A21558-FE65-F8AA-61B0-11960B922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1532" y="2624816"/>
              <a:ext cx="250371" cy="3048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Lige pilforbindelse 30">
              <a:extLst>
                <a:ext uri="{FF2B5EF4-FFF2-40B4-BE49-F238E27FC236}">
                  <a16:creationId xmlns:a16="http://schemas.microsoft.com/office/drawing/2014/main" id="{3C77703E-7BF6-101A-F97E-D3FB7D675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9132" y="3691615"/>
              <a:ext cx="489858" cy="29391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pilforbindelse 32">
              <a:extLst>
                <a:ext uri="{FF2B5EF4-FFF2-40B4-BE49-F238E27FC236}">
                  <a16:creationId xmlns:a16="http://schemas.microsoft.com/office/drawing/2014/main" id="{3D8BD51F-04CA-FC52-F78A-667F7BCD00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761" y="3865787"/>
              <a:ext cx="326572" cy="64225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ge pilforbindelse 34">
              <a:extLst>
                <a:ext uri="{FF2B5EF4-FFF2-40B4-BE49-F238E27FC236}">
                  <a16:creationId xmlns:a16="http://schemas.microsoft.com/office/drawing/2014/main" id="{0C2AB7D6-E7B1-643D-7A76-989B83A4429E}"/>
                </a:ext>
              </a:extLst>
            </p:cNvPr>
            <p:cNvCxnSpPr>
              <a:cxnSpLocks/>
            </p:cNvCxnSpPr>
            <p:nvPr/>
          </p:nvCxnSpPr>
          <p:spPr>
            <a:xfrm>
              <a:off x="4486274" y="3082014"/>
              <a:ext cx="381000" cy="10885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e 36">
            <a:extLst>
              <a:ext uri="{FF2B5EF4-FFF2-40B4-BE49-F238E27FC236}">
                <a16:creationId xmlns:a16="http://schemas.microsoft.com/office/drawing/2014/main" id="{C83FC379-EA8F-98D3-D3CC-7DA284D19AB0}"/>
              </a:ext>
            </a:extLst>
          </p:cNvPr>
          <p:cNvGrpSpPr/>
          <p:nvPr/>
        </p:nvGrpSpPr>
        <p:grpSpPr>
          <a:xfrm>
            <a:off x="4216120" y="4181474"/>
            <a:ext cx="1598219" cy="1762818"/>
            <a:chOff x="3127546" y="806903"/>
            <a:chExt cx="4918358" cy="5583704"/>
          </a:xfrm>
        </p:grpSpPr>
        <p:pic>
          <p:nvPicPr>
            <p:cNvPr id="38" name="Billede 37" descr="Et billede, der indeholder tekst, clipart&#10;&#10;Beskrivelsen er genereret automatisk">
              <a:extLst>
                <a:ext uri="{FF2B5EF4-FFF2-40B4-BE49-F238E27FC236}">
                  <a16:creationId xmlns:a16="http://schemas.microsoft.com/office/drawing/2014/main" id="{801A995A-7277-3F2F-E95B-55377C8ED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31" t="16927" r="76197" b="40625"/>
            <a:stretch/>
          </p:blipFill>
          <p:spPr>
            <a:xfrm>
              <a:off x="6561908" y="806903"/>
              <a:ext cx="1295174" cy="1780508"/>
            </a:xfrm>
            <a:prstGeom prst="rect">
              <a:avLst/>
            </a:prstGeom>
          </p:spPr>
        </p:pic>
        <p:pic>
          <p:nvPicPr>
            <p:cNvPr id="39" name="Billede 4" descr="Et billede, der indeholder tekst, clipart&#10;&#10;Beskrivelsen er genereret automatisk">
              <a:extLst>
                <a:ext uri="{FF2B5EF4-FFF2-40B4-BE49-F238E27FC236}">
                  <a16:creationId xmlns:a16="http://schemas.microsoft.com/office/drawing/2014/main" id="{F8C49D94-0201-0763-E569-6F437D359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898" t="16364" r="52830" b="40935"/>
            <a:stretch/>
          </p:blipFill>
          <p:spPr>
            <a:xfrm>
              <a:off x="6638109" y="3506561"/>
              <a:ext cx="1295202" cy="1791123"/>
            </a:xfrm>
            <a:prstGeom prst="rect">
              <a:avLst/>
            </a:prstGeom>
          </p:spPr>
        </p:pic>
        <p:pic>
          <p:nvPicPr>
            <p:cNvPr id="40" name="Billede 4" descr="Et billede, der indeholder tekst, clipart&#10;&#10;Beskrivelsen er genereret automatisk">
              <a:extLst>
                <a:ext uri="{FF2B5EF4-FFF2-40B4-BE49-F238E27FC236}">
                  <a16:creationId xmlns:a16="http://schemas.microsoft.com/office/drawing/2014/main" id="{9FE8FBFC-9088-886F-0F3C-9029CBEF3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6318" t="16519" r="5913" b="41122"/>
            <a:stretch/>
          </p:blipFill>
          <p:spPr>
            <a:xfrm>
              <a:off x="3127546" y="1695176"/>
              <a:ext cx="1332397" cy="1776733"/>
            </a:xfrm>
            <a:prstGeom prst="rect">
              <a:avLst/>
            </a:prstGeom>
          </p:spPr>
        </p:pic>
        <p:pic>
          <p:nvPicPr>
            <p:cNvPr id="41" name="Billede 4" descr="Et billede, der indeholder tekst, clipart&#10;&#10;Beskrivelsen er genereret automatisk">
              <a:extLst>
                <a:ext uri="{FF2B5EF4-FFF2-40B4-BE49-F238E27FC236}">
                  <a16:creationId xmlns:a16="http://schemas.microsoft.com/office/drawing/2014/main" id="{733B719B-0058-281E-3B9A-CD23D1CAB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3120" t="16104" r="29608" b="41351"/>
            <a:stretch/>
          </p:blipFill>
          <p:spPr>
            <a:xfrm>
              <a:off x="3929745" y="4606016"/>
              <a:ext cx="1295127" cy="1784591"/>
            </a:xfrm>
            <a:prstGeom prst="rect">
              <a:avLst/>
            </a:prstGeom>
          </p:spPr>
        </p:pic>
        <p:grpSp>
          <p:nvGrpSpPr>
            <p:cNvPr id="42" name="Gruppe 41">
              <a:extLst>
                <a:ext uri="{FF2B5EF4-FFF2-40B4-BE49-F238E27FC236}">
                  <a16:creationId xmlns:a16="http://schemas.microsoft.com/office/drawing/2014/main" id="{695AA9B7-ADC5-D9F9-FDBE-5A359BBAA5A1}"/>
                </a:ext>
              </a:extLst>
            </p:cNvPr>
            <p:cNvGrpSpPr/>
            <p:nvPr/>
          </p:nvGrpSpPr>
          <p:grpSpPr>
            <a:xfrm>
              <a:off x="4658405" y="2190071"/>
              <a:ext cx="1655988" cy="1770288"/>
              <a:chOff x="4168548" y="1721986"/>
              <a:chExt cx="1655988" cy="1770288"/>
            </a:xfrm>
          </p:grpSpPr>
          <p:pic>
            <p:nvPicPr>
              <p:cNvPr id="51" name="Grafik 12" descr="Kvinde, der bærer Beanie">
                <a:extLst>
                  <a:ext uri="{FF2B5EF4-FFF2-40B4-BE49-F238E27FC236}">
                    <a16:creationId xmlns:a16="http://schemas.microsoft.com/office/drawing/2014/main" id="{46FF1A48-152A-6268-978E-FFDB0F9AD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68548" y="1721986"/>
                <a:ext cx="1655988" cy="1770288"/>
              </a:xfrm>
              <a:prstGeom prst="rect">
                <a:avLst/>
              </a:prstGeom>
            </p:spPr>
          </p:pic>
          <p:sp>
            <p:nvSpPr>
              <p:cNvPr id="52" name="Tekstfelt 51">
                <a:extLst>
                  <a:ext uri="{FF2B5EF4-FFF2-40B4-BE49-F238E27FC236}">
                    <a16:creationId xmlns:a16="http://schemas.microsoft.com/office/drawing/2014/main" id="{BD67EE12-DDD1-895C-98EE-CE11406450B4}"/>
                  </a:ext>
                </a:extLst>
              </p:cNvPr>
              <p:cNvSpPr txBox="1"/>
              <p:nvPr/>
            </p:nvSpPr>
            <p:spPr>
              <a:xfrm rot="18420000">
                <a:off x="4599215" y="2152744"/>
                <a:ext cx="1276350" cy="113658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endParaRPr lang="da-DK" b="1" dirty="0">
                  <a:cs typeface="Calibri"/>
                </a:endParaRPr>
              </a:p>
            </p:txBody>
          </p:sp>
        </p:grpSp>
        <p:cxnSp>
          <p:nvCxnSpPr>
            <p:cNvPr id="43" name="Lige pilforbindelse 42">
              <a:extLst>
                <a:ext uri="{FF2B5EF4-FFF2-40B4-BE49-F238E27FC236}">
                  <a16:creationId xmlns:a16="http://schemas.microsoft.com/office/drawing/2014/main" id="{C71494A7-E415-1686-124A-1398F5E69688}"/>
                </a:ext>
              </a:extLst>
            </p:cNvPr>
            <p:cNvCxnSpPr>
              <a:cxnSpLocks/>
            </p:cNvCxnSpPr>
            <p:nvPr/>
          </p:nvCxnSpPr>
          <p:spPr>
            <a:xfrm>
              <a:off x="7980589" y="1949903"/>
              <a:ext cx="65315" cy="15131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ge pilforbindelse 43">
              <a:extLst>
                <a:ext uri="{FF2B5EF4-FFF2-40B4-BE49-F238E27FC236}">
                  <a16:creationId xmlns:a16="http://schemas.microsoft.com/office/drawing/2014/main" id="{74460889-B03A-B7CD-1A35-DD3C38190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6505" y="4518931"/>
              <a:ext cx="1415141" cy="7402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ge pilforbindelse 44">
              <a:extLst>
                <a:ext uri="{FF2B5EF4-FFF2-40B4-BE49-F238E27FC236}">
                  <a16:creationId xmlns:a16="http://schemas.microsoft.com/office/drawing/2014/main" id="{9D3EA769-0FB0-9D88-12D4-DD30AA8AB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3388" y="3473901"/>
              <a:ext cx="206829" cy="14369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ge pilforbindelse 45">
              <a:extLst>
                <a:ext uri="{FF2B5EF4-FFF2-40B4-BE49-F238E27FC236}">
                  <a16:creationId xmlns:a16="http://schemas.microsoft.com/office/drawing/2014/main" id="{91D12462-3715-F15D-C9BC-354C7ACFE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4245" y="1394729"/>
              <a:ext cx="1937658" cy="5007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ge pilforbindelse 46">
              <a:extLst>
                <a:ext uri="{FF2B5EF4-FFF2-40B4-BE49-F238E27FC236}">
                  <a16:creationId xmlns:a16="http://schemas.microsoft.com/office/drawing/2014/main" id="{2C51A371-45A6-0CAD-DE43-54FC73B3C9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1532" y="2624816"/>
              <a:ext cx="250371" cy="3048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ge pilforbindelse 47">
              <a:extLst>
                <a:ext uri="{FF2B5EF4-FFF2-40B4-BE49-F238E27FC236}">
                  <a16:creationId xmlns:a16="http://schemas.microsoft.com/office/drawing/2014/main" id="{18D22B34-B4A0-7A52-55C5-24135EFED7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9132" y="3691615"/>
              <a:ext cx="489858" cy="29391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ge pilforbindelse 48">
              <a:extLst>
                <a:ext uri="{FF2B5EF4-FFF2-40B4-BE49-F238E27FC236}">
                  <a16:creationId xmlns:a16="http://schemas.microsoft.com/office/drawing/2014/main" id="{9499056E-605F-DBE7-439F-F5D8A1B6D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761" y="3865787"/>
              <a:ext cx="326572" cy="64225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ige pilforbindelse 49">
              <a:extLst>
                <a:ext uri="{FF2B5EF4-FFF2-40B4-BE49-F238E27FC236}">
                  <a16:creationId xmlns:a16="http://schemas.microsoft.com/office/drawing/2014/main" id="{E0FAEDA4-5946-7383-1062-038D868DCC10}"/>
                </a:ext>
              </a:extLst>
            </p:cNvPr>
            <p:cNvCxnSpPr>
              <a:cxnSpLocks/>
            </p:cNvCxnSpPr>
            <p:nvPr/>
          </p:nvCxnSpPr>
          <p:spPr>
            <a:xfrm>
              <a:off x="4486274" y="3082014"/>
              <a:ext cx="381000" cy="10885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e 82">
            <a:extLst>
              <a:ext uri="{FF2B5EF4-FFF2-40B4-BE49-F238E27FC236}">
                <a16:creationId xmlns:a16="http://schemas.microsoft.com/office/drawing/2014/main" id="{D0FC56DA-766F-5D18-1BD4-6F118F6A6561}"/>
              </a:ext>
            </a:extLst>
          </p:cNvPr>
          <p:cNvGrpSpPr/>
          <p:nvPr/>
        </p:nvGrpSpPr>
        <p:grpSpPr>
          <a:xfrm>
            <a:off x="7822313" y="3918857"/>
            <a:ext cx="1555365" cy="1568237"/>
            <a:chOff x="3835117" y="2188028"/>
            <a:chExt cx="3869565" cy="4028408"/>
          </a:xfrm>
        </p:grpSpPr>
        <p:pic>
          <p:nvPicPr>
            <p:cNvPr id="54" name="Billede 53" descr="Et billede, der indeholder tekst, clipart&#10;&#10;Beskrivelsen er genereret automatisk">
              <a:extLst>
                <a:ext uri="{FF2B5EF4-FFF2-40B4-BE49-F238E27FC236}">
                  <a16:creationId xmlns:a16="http://schemas.microsoft.com/office/drawing/2014/main" id="{9A00D86D-7B7C-8EFA-87CC-A8C749C6D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31" t="16927" r="76197" b="40625"/>
            <a:stretch/>
          </p:blipFill>
          <p:spPr>
            <a:xfrm>
              <a:off x="6921136" y="4322989"/>
              <a:ext cx="783546" cy="1105594"/>
            </a:xfrm>
            <a:prstGeom prst="rect">
              <a:avLst/>
            </a:prstGeom>
          </p:spPr>
        </p:pic>
        <p:pic>
          <p:nvPicPr>
            <p:cNvPr id="56" name="Billede 4">
              <a:extLst>
                <a:ext uri="{FF2B5EF4-FFF2-40B4-BE49-F238E27FC236}">
                  <a16:creationId xmlns:a16="http://schemas.microsoft.com/office/drawing/2014/main" id="{3D9D21B3-98E7-44A2-EB93-204A8A3A2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898" t="16364" r="52830" b="40935"/>
            <a:stretch/>
          </p:blipFill>
          <p:spPr>
            <a:xfrm>
              <a:off x="6017622" y="5106761"/>
              <a:ext cx="783575" cy="1105323"/>
            </a:xfrm>
            <a:prstGeom prst="rect">
              <a:avLst/>
            </a:prstGeom>
          </p:spPr>
        </p:pic>
        <p:pic>
          <p:nvPicPr>
            <p:cNvPr id="58" name="Billede 4">
              <a:extLst>
                <a:ext uri="{FF2B5EF4-FFF2-40B4-BE49-F238E27FC236}">
                  <a16:creationId xmlns:a16="http://schemas.microsoft.com/office/drawing/2014/main" id="{06159773-398E-DE14-516D-05595C4BE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6318" t="16519" r="5913" b="41122"/>
            <a:stretch/>
          </p:blipFill>
          <p:spPr>
            <a:xfrm>
              <a:off x="3835117" y="4318633"/>
              <a:ext cx="809883" cy="1112705"/>
            </a:xfrm>
            <a:prstGeom prst="rect">
              <a:avLst/>
            </a:prstGeom>
          </p:spPr>
        </p:pic>
        <p:pic>
          <p:nvPicPr>
            <p:cNvPr id="60" name="Billede 4">
              <a:extLst>
                <a:ext uri="{FF2B5EF4-FFF2-40B4-BE49-F238E27FC236}">
                  <a16:creationId xmlns:a16="http://schemas.microsoft.com/office/drawing/2014/main" id="{0BB31917-7999-FDB8-F6B2-54E16BE4D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3120" t="16104" r="29608" b="41351"/>
            <a:stretch/>
          </p:blipFill>
          <p:spPr>
            <a:xfrm>
              <a:off x="4822373" y="5106759"/>
              <a:ext cx="772614" cy="1109677"/>
            </a:xfrm>
            <a:prstGeom prst="rect">
              <a:avLst/>
            </a:prstGeom>
          </p:spPr>
        </p:pic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CC6CF636-F35D-2610-3417-AAAE51CDADA8}"/>
                </a:ext>
              </a:extLst>
            </p:cNvPr>
            <p:cNvGrpSpPr/>
            <p:nvPr/>
          </p:nvGrpSpPr>
          <p:grpSpPr>
            <a:xfrm>
              <a:off x="4897891" y="3539900"/>
              <a:ext cx="1655988" cy="1770288"/>
              <a:chOff x="4168548" y="1721986"/>
              <a:chExt cx="1655988" cy="1770288"/>
            </a:xfrm>
          </p:grpSpPr>
          <p:pic>
            <p:nvPicPr>
              <p:cNvPr id="62" name="Grafik 12" descr="Kvinde, der bærer Beanie">
                <a:extLst>
                  <a:ext uri="{FF2B5EF4-FFF2-40B4-BE49-F238E27FC236}">
                    <a16:creationId xmlns:a16="http://schemas.microsoft.com/office/drawing/2014/main" id="{8DA376F1-A04E-DC0A-1EFB-5DE2175C03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68548" y="1721986"/>
                <a:ext cx="1655988" cy="1770288"/>
              </a:xfrm>
              <a:prstGeom prst="rect">
                <a:avLst/>
              </a:prstGeom>
            </p:spPr>
          </p:pic>
          <p:sp>
            <p:nvSpPr>
              <p:cNvPr id="63" name="Tekstfelt 62">
                <a:extLst>
                  <a:ext uri="{FF2B5EF4-FFF2-40B4-BE49-F238E27FC236}">
                    <a16:creationId xmlns:a16="http://schemas.microsoft.com/office/drawing/2014/main" id="{EAF61994-7DD2-50E6-6042-F74289A8AEFD}"/>
                  </a:ext>
                </a:extLst>
              </p:cNvPr>
              <p:cNvSpPr txBox="1"/>
              <p:nvPr/>
            </p:nvSpPr>
            <p:spPr>
              <a:xfrm rot="18420000">
                <a:off x="4599213" y="2261610"/>
                <a:ext cx="1276351" cy="9188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endParaRPr lang="da-DK" b="1" dirty="0"/>
              </a:p>
            </p:txBody>
          </p:sp>
        </p:grpSp>
        <p:cxnSp>
          <p:nvCxnSpPr>
            <p:cNvPr id="66" name="Lige pilforbindelse 65">
              <a:extLst>
                <a:ext uri="{FF2B5EF4-FFF2-40B4-BE49-F238E27FC236}">
                  <a16:creationId xmlns:a16="http://schemas.microsoft.com/office/drawing/2014/main" id="{6F44C8C3-FA48-1E9A-6D6D-82506D7DC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1275" y="3637187"/>
              <a:ext cx="359228" cy="28302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Lige pilforbindelse 67">
              <a:extLst>
                <a:ext uri="{FF2B5EF4-FFF2-40B4-BE49-F238E27FC236}">
                  <a16:creationId xmlns:a16="http://schemas.microsoft.com/office/drawing/2014/main" id="{27C90867-6530-8260-9FE1-CC1E624CBF06}"/>
                </a:ext>
              </a:extLst>
            </p:cNvPr>
            <p:cNvCxnSpPr>
              <a:cxnSpLocks/>
            </p:cNvCxnSpPr>
            <p:nvPr/>
          </p:nvCxnSpPr>
          <p:spPr>
            <a:xfrm>
              <a:off x="4932589" y="3626299"/>
              <a:ext cx="391886" cy="41365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Lige pilforbindelse 69">
              <a:extLst>
                <a:ext uri="{FF2B5EF4-FFF2-40B4-BE49-F238E27FC236}">
                  <a16:creationId xmlns:a16="http://schemas.microsoft.com/office/drawing/2014/main" id="{051E0EB9-7CED-0DF7-C274-6030A389D487}"/>
                </a:ext>
              </a:extLst>
            </p:cNvPr>
            <p:cNvCxnSpPr>
              <a:cxnSpLocks/>
            </p:cNvCxnSpPr>
            <p:nvPr/>
          </p:nvCxnSpPr>
          <p:spPr>
            <a:xfrm>
              <a:off x="5738131" y="3277957"/>
              <a:ext cx="10887" cy="43543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DFBB5DF0-1CAF-13C0-96B7-34165F1A2D3D}"/>
                </a:ext>
              </a:extLst>
            </p:cNvPr>
            <p:cNvSpPr/>
            <p:nvPr/>
          </p:nvSpPr>
          <p:spPr>
            <a:xfrm>
              <a:off x="6596741" y="2710542"/>
              <a:ext cx="1023259" cy="10450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612F5E0A-9422-4C50-6FB6-25F850D911AA}"/>
                </a:ext>
              </a:extLst>
            </p:cNvPr>
            <p:cNvSpPr/>
            <p:nvPr/>
          </p:nvSpPr>
          <p:spPr>
            <a:xfrm>
              <a:off x="3995055" y="2710542"/>
              <a:ext cx="1023258" cy="10450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7E15A6AF-DC02-C0D9-8EEF-935A0FCE5089}"/>
                </a:ext>
              </a:extLst>
            </p:cNvPr>
            <p:cNvSpPr/>
            <p:nvPr/>
          </p:nvSpPr>
          <p:spPr>
            <a:xfrm>
              <a:off x="5192485" y="2188028"/>
              <a:ext cx="1023256" cy="10450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84" name="Tekstfelt 83">
            <a:extLst>
              <a:ext uri="{FF2B5EF4-FFF2-40B4-BE49-F238E27FC236}">
                <a16:creationId xmlns:a16="http://schemas.microsoft.com/office/drawing/2014/main" id="{6A1DF856-109D-D4AF-72ED-6D7B28AD0098}"/>
              </a:ext>
            </a:extLst>
          </p:cNvPr>
          <p:cNvSpPr txBox="1"/>
          <p:nvPr/>
        </p:nvSpPr>
        <p:spPr>
          <a:xfrm>
            <a:off x="1918607" y="4743450"/>
            <a:ext cx="19893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cs typeface="Calibri"/>
              </a:rPr>
              <a:t>Brug de 4 elle 7P'er på Apples iPhone</a:t>
            </a:r>
          </a:p>
        </p:txBody>
      </p:sp>
      <p:sp>
        <p:nvSpPr>
          <p:cNvPr id="85" name="Tekstfelt 84">
            <a:extLst>
              <a:ext uri="{FF2B5EF4-FFF2-40B4-BE49-F238E27FC236}">
                <a16:creationId xmlns:a16="http://schemas.microsoft.com/office/drawing/2014/main" id="{BE3C9D32-F275-B0B3-75AE-BA22C09C9066}"/>
              </a:ext>
            </a:extLst>
          </p:cNvPr>
          <p:cNvSpPr txBox="1"/>
          <p:nvPr/>
        </p:nvSpPr>
        <p:spPr>
          <a:xfrm>
            <a:off x="5315554" y="5620960"/>
            <a:ext cx="25880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cs typeface="Calibri"/>
              </a:rPr>
              <a:t>Brug de 4 eller 7P'er på Monster energidrik (original)</a:t>
            </a:r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65114F00-0D9C-6743-47D3-783F5D327C34}"/>
              </a:ext>
            </a:extLst>
          </p:cNvPr>
          <p:cNvSpPr txBox="1"/>
          <p:nvPr/>
        </p:nvSpPr>
        <p:spPr>
          <a:xfrm>
            <a:off x="9375321" y="4863192"/>
            <a:ext cx="19893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cs typeface="Calibri"/>
              </a:rPr>
              <a:t>Brug de 7P'er på en Happy </a:t>
            </a:r>
            <a:r>
              <a:rPr lang="da-DK" dirty="0" err="1">
                <a:cs typeface="Calibri"/>
              </a:rPr>
              <a:t>Meal</a:t>
            </a:r>
            <a:r>
              <a:rPr lang="da-DK" dirty="0">
                <a:cs typeface="Calibri"/>
              </a:rPr>
              <a:t> fra McDonalds</a:t>
            </a:r>
          </a:p>
        </p:txBody>
      </p:sp>
      <p:grpSp>
        <p:nvGrpSpPr>
          <p:cNvPr id="3" name="Gruppe 82">
            <a:extLst>
              <a:ext uri="{FF2B5EF4-FFF2-40B4-BE49-F238E27FC236}">
                <a16:creationId xmlns:a16="http://schemas.microsoft.com/office/drawing/2014/main" id="{ADB7E61D-8DA7-1167-37C3-A00C1E826EF5}"/>
              </a:ext>
            </a:extLst>
          </p:cNvPr>
          <p:cNvGrpSpPr/>
          <p:nvPr/>
        </p:nvGrpSpPr>
        <p:grpSpPr>
          <a:xfrm>
            <a:off x="667978" y="5167692"/>
            <a:ext cx="1555365" cy="1568239"/>
            <a:chOff x="3835117" y="2188028"/>
            <a:chExt cx="3869565" cy="4028408"/>
          </a:xfrm>
        </p:grpSpPr>
        <p:pic>
          <p:nvPicPr>
            <p:cNvPr id="6" name="Billede 53" descr="Et billede, der indeholder tekst, clipart&#10;&#10;Beskrivelsen er genereret automatisk">
              <a:extLst>
                <a:ext uri="{FF2B5EF4-FFF2-40B4-BE49-F238E27FC236}">
                  <a16:creationId xmlns:a16="http://schemas.microsoft.com/office/drawing/2014/main" id="{0934D19D-BBE6-6F1C-3B2C-E7759DF2D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31" t="16927" r="76197" b="40625"/>
            <a:stretch/>
          </p:blipFill>
          <p:spPr>
            <a:xfrm>
              <a:off x="6921136" y="4322989"/>
              <a:ext cx="783546" cy="1105594"/>
            </a:xfrm>
            <a:prstGeom prst="rect">
              <a:avLst/>
            </a:prstGeom>
          </p:spPr>
        </p:pic>
        <p:pic>
          <p:nvPicPr>
            <p:cNvPr id="8" name="Billede 4">
              <a:extLst>
                <a:ext uri="{FF2B5EF4-FFF2-40B4-BE49-F238E27FC236}">
                  <a16:creationId xmlns:a16="http://schemas.microsoft.com/office/drawing/2014/main" id="{2ACD4F2C-3FEF-AD6D-A564-632C59918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898" t="16364" r="52830" b="40935"/>
            <a:stretch/>
          </p:blipFill>
          <p:spPr>
            <a:xfrm>
              <a:off x="6017622" y="5106761"/>
              <a:ext cx="783575" cy="1105323"/>
            </a:xfrm>
            <a:prstGeom prst="rect">
              <a:avLst/>
            </a:prstGeom>
          </p:spPr>
        </p:pic>
        <p:pic>
          <p:nvPicPr>
            <p:cNvPr id="10" name="Billede 4">
              <a:extLst>
                <a:ext uri="{FF2B5EF4-FFF2-40B4-BE49-F238E27FC236}">
                  <a16:creationId xmlns:a16="http://schemas.microsoft.com/office/drawing/2014/main" id="{5721B0EB-DA0E-C814-02D0-2BABEA0E9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6318" t="16519" r="5913" b="41122"/>
            <a:stretch/>
          </p:blipFill>
          <p:spPr>
            <a:xfrm>
              <a:off x="3835117" y="4318633"/>
              <a:ext cx="809883" cy="1112705"/>
            </a:xfrm>
            <a:prstGeom prst="rect">
              <a:avLst/>
            </a:prstGeom>
          </p:spPr>
        </p:pic>
        <p:pic>
          <p:nvPicPr>
            <p:cNvPr id="12" name="Billede 4">
              <a:extLst>
                <a:ext uri="{FF2B5EF4-FFF2-40B4-BE49-F238E27FC236}">
                  <a16:creationId xmlns:a16="http://schemas.microsoft.com/office/drawing/2014/main" id="{22A0040D-29E6-00D4-033D-CCF64DD1B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3120" t="16104" r="29608" b="41351"/>
            <a:stretch/>
          </p:blipFill>
          <p:spPr>
            <a:xfrm>
              <a:off x="4822373" y="5106759"/>
              <a:ext cx="772614" cy="1109677"/>
            </a:xfrm>
            <a:prstGeom prst="rect">
              <a:avLst/>
            </a:prstGeom>
          </p:spPr>
        </p:pic>
        <p:grpSp>
          <p:nvGrpSpPr>
            <p:cNvPr id="14" name="Gruppe 63">
              <a:extLst>
                <a:ext uri="{FF2B5EF4-FFF2-40B4-BE49-F238E27FC236}">
                  <a16:creationId xmlns:a16="http://schemas.microsoft.com/office/drawing/2014/main" id="{16576320-D5D9-633A-1A74-B8D2FB7585FB}"/>
                </a:ext>
              </a:extLst>
            </p:cNvPr>
            <p:cNvGrpSpPr/>
            <p:nvPr/>
          </p:nvGrpSpPr>
          <p:grpSpPr>
            <a:xfrm>
              <a:off x="4897891" y="3539900"/>
              <a:ext cx="1655988" cy="1770288"/>
              <a:chOff x="4168548" y="1721986"/>
              <a:chExt cx="1655988" cy="1770288"/>
            </a:xfrm>
          </p:grpSpPr>
          <p:pic>
            <p:nvPicPr>
              <p:cNvPr id="30" name="Grafik 12" descr="Kvinde, der bærer Beanie">
                <a:extLst>
                  <a:ext uri="{FF2B5EF4-FFF2-40B4-BE49-F238E27FC236}">
                    <a16:creationId xmlns:a16="http://schemas.microsoft.com/office/drawing/2014/main" id="{B23D5103-D682-E225-7FE8-C423ED2C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68548" y="1721986"/>
                <a:ext cx="1655988" cy="1770288"/>
              </a:xfrm>
              <a:prstGeom prst="rect">
                <a:avLst/>
              </a:prstGeom>
            </p:spPr>
          </p:pic>
          <p:sp>
            <p:nvSpPr>
              <p:cNvPr id="32" name="Tekstfelt 62">
                <a:extLst>
                  <a:ext uri="{FF2B5EF4-FFF2-40B4-BE49-F238E27FC236}">
                    <a16:creationId xmlns:a16="http://schemas.microsoft.com/office/drawing/2014/main" id="{07F860F8-C5B2-7325-0ACB-3EE4D7137E05}"/>
                  </a:ext>
                </a:extLst>
              </p:cNvPr>
              <p:cNvSpPr txBox="1"/>
              <p:nvPr/>
            </p:nvSpPr>
            <p:spPr>
              <a:xfrm rot="18420000">
                <a:off x="4599213" y="2261610"/>
                <a:ext cx="1276351" cy="9188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endParaRPr lang="da-DK" b="1" dirty="0"/>
              </a:p>
            </p:txBody>
          </p:sp>
        </p:grpSp>
        <p:cxnSp>
          <p:nvCxnSpPr>
            <p:cNvPr id="16" name="Lige pilforbindelse 65">
              <a:extLst>
                <a:ext uri="{FF2B5EF4-FFF2-40B4-BE49-F238E27FC236}">
                  <a16:creationId xmlns:a16="http://schemas.microsoft.com/office/drawing/2014/main" id="{986398FE-772C-45C2-D0E5-71122B6A5B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1275" y="3637187"/>
              <a:ext cx="359228" cy="28302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ge pilforbindelse 67">
              <a:extLst>
                <a:ext uri="{FF2B5EF4-FFF2-40B4-BE49-F238E27FC236}">
                  <a16:creationId xmlns:a16="http://schemas.microsoft.com/office/drawing/2014/main" id="{49CC2532-0950-C7EE-675E-7DBC4FF915B6}"/>
                </a:ext>
              </a:extLst>
            </p:cNvPr>
            <p:cNvCxnSpPr>
              <a:cxnSpLocks/>
            </p:cNvCxnSpPr>
            <p:nvPr/>
          </p:nvCxnSpPr>
          <p:spPr>
            <a:xfrm>
              <a:off x="4932589" y="3626299"/>
              <a:ext cx="391886" cy="41365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ge pilforbindelse 69">
              <a:extLst>
                <a:ext uri="{FF2B5EF4-FFF2-40B4-BE49-F238E27FC236}">
                  <a16:creationId xmlns:a16="http://schemas.microsoft.com/office/drawing/2014/main" id="{B1FB384F-91AB-B924-98F9-323239F5711E}"/>
                </a:ext>
              </a:extLst>
            </p:cNvPr>
            <p:cNvCxnSpPr>
              <a:cxnSpLocks/>
            </p:cNvCxnSpPr>
            <p:nvPr/>
          </p:nvCxnSpPr>
          <p:spPr>
            <a:xfrm>
              <a:off x="5738131" y="3277957"/>
              <a:ext cx="10887" cy="43543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71">
              <a:extLst>
                <a:ext uri="{FF2B5EF4-FFF2-40B4-BE49-F238E27FC236}">
                  <a16:creationId xmlns:a16="http://schemas.microsoft.com/office/drawing/2014/main" id="{9736DA59-FA1A-0FCD-B44D-0D2DDA83DB69}"/>
                </a:ext>
              </a:extLst>
            </p:cNvPr>
            <p:cNvSpPr/>
            <p:nvPr/>
          </p:nvSpPr>
          <p:spPr>
            <a:xfrm>
              <a:off x="6596741" y="2710542"/>
              <a:ext cx="1023259" cy="10450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Ellipse 75">
              <a:extLst>
                <a:ext uri="{FF2B5EF4-FFF2-40B4-BE49-F238E27FC236}">
                  <a16:creationId xmlns:a16="http://schemas.microsoft.com/office/drawing/2014/main" id="{0CE1F4D9-1E7E-AF55-79B9-6E861C033EE5}"/>
                </a:ext>
              </a:extLst>
            </p:cNvPr>
            <p:cNvSpPr/>
            <p:nvPr/>
          </p:nvSpPr>
          <p:spPr>
            <a:xfrm>
              <a:off x="3995055" y="2710542"/>
              <a:ext cx="1023258" cy="10450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Ellipse 79">
              <a:extLst>
                <a:ext uri="{FF2B5EF4-FFF2-40B4-BE49-F238E27FC236}">
                  <a16:creationId xmlns:a16="http://schemas.microsoft.com/office/drawing/2014/main" id="{12E50021-47C5-90B9-7BA0-D818485CFE77}"/>
                </a:ext>
              </a:extLst>
            </p:cNvPr>
            <p:cNvSpPr/>
            <p:nvPr/>
          </p:nvSpPr>
          <p:spPr>
            <a:xfrm>
              <a:off x="5192485" y="2188028"/>
              <a:ext cx="1023256" cy="10450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4" name="Gruppe 82">
            <a:extLst>
              <a:ext uri="{FF2B5EF4-FFF2-40B4-BE49-F238E27FC236}">
                <a16:creationId xmlns:a16="http://schemas.microsoft.com/office/drawing/2014/main" id="{B3B0A2C2-0163-6778-34B9-154D75B09846}"/>
              </a:ext>
            </a:extLst>
          </p:cNvPr>
          <p:cNvGrpSpPr/>
          <p:nvPr/>
        </p:nvGrpSpPr>
        <p:grpSpPr>
          <a:xfrm>
            <a:off x="5980811" y="3918859"/>
            <a:ext cx="1555365" cy="1568239"/>
            <a:chOff x="3835117" y="2188028"/>
            <a:chExt cx="3869565" cy="4028408"/>
          </a:xfrm>
        </p:grpSpPr>
        <p:pic>
          <p:nvPicPr>
            <p:cNvPr id="53" name="Billede 53" descr="Et billede, der indeholder tekst, clipart&#10;&#10;Beskrivelsen er genereret automatisk">
              <a:extLst>
                <a:ext uri="{FF2B5EF4-FFF2-40B4-BE49-F238E27FC236}">
                  <a16:creationId xmlns:a16="http://schemas.microsoft.com/office/drawing/2014/main" id="{16D7B791-9983-D9E9-3445-1E8E9A529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31" t="16927" r="76197" b="40625"/>
            <a:stretch/>
          </p:blipFill>
          <p:spPr>
            <a:xfrm>
              <a:off x="6921136" y="4322989"/>
              <a:ext cx="783546" cy="1105594"/>
            </a:xfrm>
            <a:prstGeom prst="rect">
              <a:avLst/>
            </a:prstGeom>
          </p:spPr>
        </p:pic>
        <p:pic>
          <p:nvPicPr>
            <p:cNvPr id="55" name="Billede 4">
              <a:extLst>
                <a:ext uri="{FF2B5EF4-FFF2-40B4-BE49-F238E27FC236}">
                  <a16:creationId xmlns:a16="http://schemas.microsoft.com/office/drawing/2014/main" id="{15BC12E8-9465-CDBE-057B-3A01CB7CB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898" t="16364" r="52830" b="40935"/>
            <a:stretch/>
          </p:blipFill>
          <p:spPr>
            <a:xfrm>
              <a:off x="6017622" y="5106761"/>
              <a:ext cx="783575" cy="1105323"/>
            </a:xfrm>
            <a:prstGeom prst="rect">
              <a:avLst/>
            </a:prstGeom>
          </p:spPr>
        </p:pic>
        <p:pic>
          <p:nvPicPr>
            <p:cNvPr id="57" name="Billede 4">
              <a:extLst>
                <a:ext uri="{FF2B5EF4-FFF2-40B4-BE49-F238E27FC236}">
                  <a16:creationId xmlns:a16="http://schemas.microsoft.com/office/drawing/2014/main" id="{CB0AE81B-19A5-BA4D-E202-4B69643EA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6318" t="16519" r="5913" b="41122"/>
            <a:stretch/>
          </p:blipFill>
          <p:spPr>
            <a:xfrm>
              <a:off x="3835117" y="4318633"/>
              <a:ext cx="809883" cy="1112705"/>
            </a:xfrm>
            <a:prstGeom prst="rect">
              <a:avLst/>
            </a:prstGeom>
          </p:spPr>
        </p:pic>
        <p:pic>
          <p:nvPicPr>
            <p:cNvPr id="59" name="Billede 4">
              <a:extLst>
                <a:ext uri="{FF2B5EF4-FFF2-40B4-BE49-F238E27FC236}">
                  <a16:creationId xmlns:a16="http://schemas.microsoft.com/office/drawing/2014/main" id="{B652F30E-9F72-1F84-8EBA-45CAF54DC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3120" t="16104" r="29608" b="41351"/>
            <a:stretch/>
          </p:blipFill>
          <p:spPr>
            <a:xfrm>
              <a:off x="4822373" y="5106759"/>
              <a:ext cx="772614" cy="1109677"/>
            </a:xfrm>
            <a:prstGeom prst="rect">
              <a:avLst/>
            </a:prstGeom>
          </p:spPr>
        </p:pic>
        <p:grpSp>
          <p:nvGrpSpPr>
            <p:cNvPr id="61" name="Gruppe 63">
              <a:extLst>
                <a:ext uri="{FF2B5EF4-FFF2-40B4-BE49-F238E27FC236}">
                  <a16:creationId xmlns:a16="http://schemas.microsoft.com/office/drawing/2014/main" id="{09F1EEF1-C2BC-DD69-9227-985A56DE9EA1}"/>
                </a:ext>
              </a:extLst>
            </p:cNvPr>
            <p:cNvGrpSpPr/>
            <p:nvPr/>
          </p:nvGrpSpPr>
          <p:grpSpPr>
            <a:xfrm>
              <a:off x="4897891" y="3539900"/>
              <a:ext cx="1655988" cy="1770288"/>
              <a:chOff x="4168548" y="1721986"/>
              <a:chExt cx="1655988" cy="1770288"/>
            </a:xfrm>
          </p:grpSpPr>
          <p:pic>
            <p:nvPicPr>
              <p:cNvPr id="87" name="Grafik 12" descr="Kvinde, der bærer Beanie">
                <a:extLst>
                  <a:ext uri="{FF2B5EF4-FFF2-40B4-BE49-F238E27FC236}">
                    <a16:creationId xmlns:a16="http://schemas.microsoft.com/office/drawing/2014/main" id="{8ACA6944-ECB1-B15F-39CF-BAE1A6BC8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68548" y="1721986"/>
                <a:ext cx="1655988" cy="1770288"/>
              </a:xfrm>
              <a:prstGeom prst="rect">
                <a:avLst/>
              </a:prstGeom>
            </p:spPr>
          </p:pic>
          <p:sp>
            <p:nvSpPr>
              <p:cNvPr id="88" name="Tekstfelt 62">
                <a:extLst>
                  <a:ext uri="{FF2B5EF4-FFF2-40B4-BE49-F238E27FC236}">
                    <a16:creationId xmlns:a16="http://schemas.microsoft.com/office/drawing/2014/main" id="{334F50B6-F21D-CF9E-FD62-EC00D6C4AE6B}"/>
                  </a:ext>
                </a:extLst>
              </p:cNvPr>
              <p:cNvSpPr txBox="1"/>
              <p:nvPr/>
            </p:nvSpPr>
            <p:spPr>
              <a:xfrm rot="18420000">
                <a:off x="4599213" y="2261610"/>
                <a:ext cx="1276351" cy="9188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endParaRPr lang="da-DK" b="1" dirty="0"/>
              </a:p>
            </p:txBody>
          </p:sp>
        </p:grpSp>
        <p:cxnSp>
          <p:nvCxnSpPr>
            <p:cNvPr id="65" name="Lige pilforbindelse 65">
              <a:extLst>
                <a:ext uri="{FF2B5EF4-FFF2-40B4-BE49-F238E27FC236}">
                  <a16:creationId xmlns:a16="http://schemas.microsoft.com/office/drawing/2014/main" id="{B82355F7-ECC6-7393-3582-E12DB6C74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1275" y="3637187"/>
              <a:ext cx="359228" cy="28302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Lige pilforbindelse 67">
              <a:extLst>
                <a:ext uri="{FF2B5EF4-FFF2-40B4-BE49-F238E27FC236}">
                  <a16:creationId xmlns:a16="http://schemas.microsoft.com/office/drawing/2014/main" id="{49B5B2DF-E64C-FC59-4439-492CAB2C9B6A}"/>
                </a:ext>
              </a:extLst>
            </p:cNvPr>
            <p:cNvCxnSpPr>
              <a:cxnSpLocks/>
            </p:cNvCxnSpPr>
            <p:nvPr/>
          </p:nvCxnSpPr>
          <p:spPr>
            <a:xfrm>
              <a:off x="4932589" y="3626299"/>
              <a:ext cx="391886" cy="41365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Lige pilforbindelse 69">
              <a:extLst>
                <a:ext uri="{FF2B5EF4-FFF2-40B4-BE49-F238E27FC236}">
                  <a16:creationId xmlns:a16="http://schemas.microsoft.com/office/drawing/2014/main" id="{FCACF074-8F47-AA38-15FA-5A17C9B9A09C}"/>
                </a:ext>
              </a:extLst>
            </p:cNvPr>
            <p:cNvCxnSpPr>
              <a:cxnSpLocks/>
            </p:cNvCxnSpPr>
            <p:nvPr/>
          </p:nvCxnSpPr>
          <p:spPr>
            <a:xfrm>
              <a:off x="5738131" y="3277957"/>
              <a:ext cx="10887" cy="43543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1">
              <a:extLst>
                <a:ext uri="{FF2B5EF4-FFF2-40B4-BE49-F238E27FC236}">
                  <a16:creationId xmlns:a16="http://schemas.microsoft.com/office/drawing/2014/main" id="{5CC5AE72-E2CF-5AFE-48F3-479725DA5389}"/>
                </a:ext>
              </a:extLst>
            </p:cNvPr>
            <p:cNvSpPr/>
            <p:nvPr/>
          </p:nvSpPr>
          <p:spPr>
            <a:xfrm>
              <a:off x="6596741" y="2710542"/>
              <a:ext cx="1023259" cy="10450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5" name="Ellipse 75">
              <a:extLst>
                <a:ext uri="{FF2B5EF4-FFF2-40B4-BE49-F238E27FC236}">
                  <a16:creationId xmlns:a16="http://schemas.microsoft.com/office/drawing/2014/main" id="{2E86913C-9955-3433-33F2-EEF73EB1C2CC}"/>
                </a:ext>
              </a:extLst>
            </p:cNvPr>
            <p:cNvSpPr/>
            <p:nvPr/>
          </p:nvSpPr>
          <p:spPr>
            <a:xfrm>
              <a:off x="3995055" y="2710542"/>
              <a:ext cx="1023258" cy="10450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9" name="Ellipse 79">
              <a:extLst>
                <a:ext uri="{FF2B5EF4-FFF2-40B4-BE49-F238E27FC236}">
                  <a16:creationId xmlns:a16="http://schemas.microsoft.com/office/drawing/2014/main" id="{B19F547A-9754-FB83-13B1-B9334E096404}"/>
                </a:ext>
              </a:extLst>
            </p:cNvPr>
            <p:cNvSpPr/>
            <p:nvPr/>
          </p:nvSpPr>
          <p:spPr>
            <a:xfrm>
              <a:off x="5192485" y="2188028"/>
              <a:ext cx="1023256" cy="10450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8BDC85F8-4D2E-EE30-506D-4495C0F09A25}"/>
              </a:ext>
            </a:extLst>
          </p:cNvPr>
          <p:cNvSpPr/>
          <p:nvPr/>
        </p:nvSpPr>
        <p:spPr>
          <a:xfrm>
            <a:off x="-323850" y="-139170"/>
            <a:ext cx="12848166" cy="1852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818338-89F3-0ED5-78D1-0D039629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216959"/>
            <a:ext cx="9002184" cy="1336146"/>
          </a:xfrm>
        </p:spPr>
        <p:txBody>
          <a:bodyPr/>
          <a:lstStyle/>
          <a:p>
            <a:pPr algn="ctr"/>
            <a:r>
              <a:rPr lang="da-DK" dirty="0">
                <a:cs typeface="Calibri Light"/>
              </a:rPr>
              <a:t>Summeøvelser: 7min i 3 grupper med fællesopsamling, kom igennem alle tre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492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EF68C-1671-21A6-444F-FABF36D78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æser en bog og en drikke kaffe i tabellen">
            <a:extLst>
              <a:ext uri="{FF2B5EF4-FFF2-40B4-BE49-F238E27FC236}">
                <a16:creationId xmlns:a16="http://schemas.microsoft.com/office/drawing/2014/main" id="{4662C486-BDC4-C8FC-5856-574C5B1B2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7" b="13743"/>
          <a:stretch/>
        </p:blipFill>
        <p:spPr>
          <a:xfrm>
            <a:off x="20" y="-2"/>
            <a:ext cx="12191979" cy="685800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A0D3B5-04E2-5B76-80CE-418F7457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441" y="360571"/>
            <a:ext cx="5769552" cy="1108703"/>
          </a:xfrm>
        </p:spPr>
        <p:txBody>
          <a:bodyPr anchor="t">
            <a:noAutofit/>
          </a:bodyPr>
          <a:lstStyle/>
          <a:p>
            <a:pPr algn="l"/>
            <a:r>
              <a:rPr lang="en-US" sz="4400" dirty="0" err="1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>Hvor</a:t>
            </a:r>
            <a:r>
              <a:rPr lang="en-US" sz="4400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> </a:t>
            </a:r>
            <a:r>
              <a:rPr lang="en-US" sz="4400" dirty="0" err="1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>kan</a:t>
            </a:r>
            <a:r>
              <a:rPr lang="en-US" sz="4400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> vi </a:t>
            </a:r>
            <a:r>
              <a:rPr lang="en-US" sz="4400" dirty="0" err="1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>læse</a:t>
            </a:r>
            <a:r>
              <a:rPr lang="en-US" sz="4400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> om </a:t>
            </a:r>
            <a:r>
              <a:rPr lang="en-US" sz="4400" dirty="0" err="1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>markedsføringsstrategi</a:t>
            </a:r>
            <a:r>
              <a:rPr lang="en-US" sz="4400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>?</a:t>
            </a:r>
            <a:endParaRPr lang="en-US" sz="4400" dirty="0">
              <a:solidFill>
                <a:schemeClr val="bg1"/>
              </a:solidFill>
              <a:highlight>
                <a:srgbClr val="000000"/>
              </a:highlight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6E32D-07FF-6F0B-20B3-349D5CACEFDF}"/>
              </a:ext>
            </a:extLst>
          </p:cNvPr>
          <p:cNvSpPr/>
          <p:nvPr/>
        </p:nvSpPr>
        <p:spPr>
          <a:xfrm>
            <a:off x="852647" y="2049948"/>
            <a:ext cx="4563719" cy="4327199"/>
          </a:xfrm>
          <a:prstGeom prst="rect">
            <a:avLst/>
          </a:prstGeom>
          <a:solidFill>
            <a:srgbClr val="FCE2E5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3F312E7B-CAF0-9F93-80D8-3B1F23CBE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231" y="2606936"/>
            <a:ext cx="3982554" cy="32182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endParaRPr lang="en-US" sz="15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bg2">
                  <a:lumMod val="75000"/>
                  <a:lumOff val="25000"/>
                </a:schemeClr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Calibri"/>
            </a:endParaRPr>
          </a:p>
          <a:p>
            <a:pPr algn="l"/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657F7B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3"/>
              </a:rPr>
              <a:t>6.4 Marketingstrategi | Virksomhedens verden (systime.dk)</a:t>
            </a:r>
            <a:endParaRPr lang="en-US" sz="20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657F7B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algn="l"/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657F7B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3"/>
              </a:rPr>
              <a:t>6.5 Markedsføring på de emotionelle markeder | Virksomhedens verden (systime.dk)</a:t>
            </a:r>
            <a:endParaRPr lang="en-US" sz="20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657F7B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algn="l"/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657F7B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4"/>
              </a:rPr>
              <a:t>Marketingmix | Forklarmiglige.dk</a:t>
            </a:r>
            <a:endParaRPr lang="en-US" sz="20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657F7B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cs typeface="Calibri"/>
            </a:endParaRPr>
          </a:p>
          <a:p>
            <a:pPr algn="l"/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657F7B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5"/>
              </a:rPr>
              <a:t>2 Marketing &amp; Advertising | FED Engelsk. Task-based Business English (systime.dk)</a:t>
            </a:r>
            <a:endParaRPr lang="en-US" sz="2000"/>
          </a:p>
          <a:p>
            <a:pPr algn="l"/>
            <a:r>
              <a:rPr lang="en-US" sz="2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657F7B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  <a:hlinkClick r:id="rId6"/>
              </a:rPr>
              <a:t>14. Marketingmix (B) | Marketing – en grundbog i afsætning (systime.dk)</a:t>
            </a:r>
            <a:endParaRPr lang="en-US"/>
          </a:p>
          <a:p>
            <a:pPr algn="l"/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657F7B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Calibri" panose="020F0502020204030204"/>
              <a:cs typeface="Calibri"/>
            </a:endParaRP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9135ECA7-3956-C25C-F896-F526113A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DEBA7-A3D8-401F-9E79-02A0784FB941}" type="datetime1">
              <a:rPr lang="en-US" smtClean="0"/>
              <a:pPr>
                <a:spcAft>
                  <a:spcPts val="600"/>
                </a:spcAft>
              </a:pPr>
              <a:t>1/31/2024</a:t>
            </a:fld>
            <a:endParaRPr lang="en-US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6F6CC93F-1A4B-1B12-20D3-4B2CB7A8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1485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Kontortema</vt:lpstr>
      <vt:lpstr>Markedsføringsstrategi Marketing</vt:lpstr>
      <vt:lpstr>Dagens agenda                         Dagens mål</vt:lpstr>
      <vt:lpstr>PowerPoint Presentation</vt:lpstr>
      <vt:lpstr>Et par kendte værktøjer, der kan hjælpe</vt:lpstr>
      <vt:lpstr>PowerPoint Presentation</vt:lpstr>
      <vt:lpstr>De 4P'er</vt:lpstr>
      <vt:lpstr>De 7P'er –udvidelsen til de 4P'er, der er ekstra vigtig for services!</vt:lpstr>
      <vt:lpstr>Summeøvelser: 7min i 3 grupper med fællesopsamling, kom igennem alle tre</vt:lpstr>
      <vt:lpstr>Hvor kan vi læse om markedsføringsstrategi?</vt:lpstr>
      <vt:lpstr>Gruppearbejde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/>
  <cp:revision>973</cp:revision>
  <dcterms:created xsi:type="dcterms:W3CDTF">2023-02-06T16:45:03Z</dcterms:created>
  <dcterms:modified xsi:type="dcterms:W3CDTF">2024-01-31T15:30:04Z</dcterms:modified>
</cp:coreProperties>
</file>