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E285-F967-A0AA-C4A7-FD855AFD0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7CD3F-150D-05AD-1208-6DFFFED89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38FD-CFF6-F675-ADF3-79349C3D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999D-3164-483D-A346-AB412F20C91D}" type="datetimeFigureOut">
              <a:rPr lang="en-DK" smtClean="0"/>
              <a:t>08/05/2023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2C5F8-C1A2-DFE2-6FE0-10C124E5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99CE8-F71E-5986-A3C9-DC5CB2EC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EC3-6768-47B1-8947-466F323C5A1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8456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234C-B555-B2AD-5C83-037EDC20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F4FCB-857E-7FBD-8F34-508A2C30D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5671C-66CB-88FD-285D-7BF4BC9D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999D-3164-483D-A346-AB412F20C91D}" type="datetimeFigureOut">
              <a:rPr lang="en-DK" smtClean="0"/>
              <a:t>08/05/2023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DCDBC-DD86-64C6-4D28-2E761710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7305B-A3EB-3C61-F642-D02999E2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EC3-6768-47B1-8947-466F323C5A1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6590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FF0DF-B4BE-2B20-6C1A-C2B427288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485FF-F0F4-25CB-6BBE-09C5FEE7F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844D7-ABFB-5985-4C30-85B49D76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999D-3164-483D-A346-AB412F20C91D}" type="datetimeFigureOut">
              <a:rPr lang="en-DK" smtClean="0"/>
              <a:t>08/05/2023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E8C8D-764E-02F7-D930-0B2C2969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7B0BA-53C5-53F1-6C3D-CB4AFF5B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EC3-6768-47B1-8947-466F323C5A1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860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FD69-521C-D92C-4D77-38DD60AD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D348D-1576-9307-BFEE-48E8AAE1D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98B1-7A85-BEA6-8F47-60B96AFF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999D-3164-483D-A346-AB412F20C91D}" type="datetimeFigureOut">
              <a:rPr lang="en-DK" smtClean="0"/>
              <a:t>08/05/2023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64121-E1E1-CF03-5A9A-5B5D4630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86AF-C609-CDD6-F311-3CE08DA2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EC3-6768-47B1-8947-466F323C5A1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2549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EB89-3CA6-341D-A11D-E8CF4042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26742-5011-2754-3562-85C6503CE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5773-282E-3028-02AE-116F5A6B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999D-3164-483D-A346-AB412F20C91D}" type="datetimeFigureOut">
              <a:rPr lang="en-DK" smtClean="0"/>
              <a:t>08/05/2023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8CC2C-BA11-8ADF-D70E-BAD2E6A6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732DF-D2E4-C29F-61CE-BA066924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EC3-6768-47B1-8947-466F323C5A1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720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3323-D978-2513-D043-AD89FD98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DE9B2-AE2D-A850-6690-96BBB614D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3E447-5919-A110-D1E1-680352789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6AE6B-0D74-ADCE-B1E2-2FF919F9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999D-3164-483D-A346-AB412F20C91D}" type="datetimeFigureOut">
              <a:rPr lang="en-DK" smtClean="0"/>
              <a:t>08/05/2023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8E112-3DF3-DDB1-64CD-4DBF5028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C62EF-A731-26A5-2537-816355C5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EC3-6768-47B1-8947-466F323C5A1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054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961A-5DB2-1F7A-1683-3BCF6443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999B2-EF13-859C-B534-F5FDF654B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C36E4-358C-13FD-BDE2-ACDECD479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C788E-73D5-4D2D-53E0-76D7D69F5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2B95D-1DA6-6512-0FC4-F6FC0A12F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8BFCE-8D03-2593-A689-34FA7CDD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999D-3164-483D-A346-AB412F20C91D}" type="datetimeFigureOut">
              <a:rPr lang="en-DK" smtClean="0"/>
              <a:t>08/05/2023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2B635-D4E9-5FDB-A9C5-45BDEDAE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F0E04-655D-43F1-B913-F8CCF31B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EC3-6768-47B1-8947-466F323C5A1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476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8564-28D1-4CD9-878E-5EB17879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5E09C-C018-EDD0-32CE-30050B3D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999D-3164-483D-A346-AB412F20C91D}" type="datetimeFigureOut">
              <a:rPr lang="en-DK" smtClean="0"/>
              <a:t>08/05/2023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976EF-D2B1-69B7-1CB8-1C497278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3A3BD-95EE-5E4F-F056-ED43E1F2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EC3-6768-47B1-8947-466F323C5A1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484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82567-196A-3254-8F5C-F20E7929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999D-3164-483D-A346-AB412F20C91D}" type="datetimeFigureOut">
              <a:rPr lang="en-DK" smtClean="0"/>
              <a:t>08/05/2023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3FCD8-4BAC-9F07-CA29-F20093B5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A404-1E40-9DDE-5C6B-CC293AEF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EC3-6768-47B1-8947-466F323C5A1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1993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B010-04C6-B5EC-DEAF-BB936B0F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C0416-A069-930E-5777-08D4573F1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6E179-21EB-3B55-500C-A514D6282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7CC33-7935-E9BC-E65E-E2C2B057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999D-3164-483D-A346-AB412F20C91D}" type="datetimeFigureOut">
              <a:rPr lang="en-DK" smtClean="0"/>
              <a:t>08/05/2023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1664B-B36E-900D-7E5B-E757A2AC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68E6E-A034-6E0A-7879-98EE426F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EC3-6768-47B1-8947-466F323C5A1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9269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B218-498F-2A91-87C3-104FD4A8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8F621-FF70-6CEE-366B-3F45D0FD6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E0800-5D0D-F952-D56A-ABD2A6CA7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1B7EA-B218-3D09-E310-295AAA5D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999D-3164-483D-A346-AB412F20C91D}" type="datetimeFigureOut">
              <a:rPr lang="en-DK" smtClean="0"/>
              <a:t>08/05/2023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A3772-FC97-E61D-A023-B9A33593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E72E0-0014-2FB2-7440-BBCA9097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EC3-6768-47B1-8947-466F323C5A1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9153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A3BEE-BC4D-696A-FC56-9F363669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8D58B-8B9A-AF47-570B-D36385C53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25870-4622-AE12-F72E-900083CF5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0999D-3164-483D-A346-AB412F20C91D}" type="datetimeFigureOut">
              <a:rPr lang="en-DK" smtClean="0"/>
              <a:t>08/05/2023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8D4D-2745-D1BC-63DF-039E30162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6A8CD-CAA0-A72E-18AA-5595A086E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B0EC3-6768-47B1-8947-466F323C5A1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0174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0383-1D31-D9DE-CC94-57C2CA034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Softwaretek</a:t>
            </a:r>
            <a:r>
              <a:rPr lang="en-GB" dirty="0"/>
              <a:t> CPS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7764C-33B1-B9FA-C854-FB738F111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68855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F303-1B0C-8599-6455-ABFB515C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data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832A-CC6D-B047-3AA7-6CC87AED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Sisse Louise Fromholt Olesen og Nikolaj Mikkel Moritz Thomassen</a:t>
            </a:r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0252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0760-9B98-3B21-96A3-A5C5CC0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A5EC5-3C81-2F5B-7D11-358D4301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DB:</a:t>
            </a:r>
          </a:p>
          <a:p>
            <a:r>
              <a:rPr lang="en-GB" dirty="0"/>
              <a:t>requires an SQL server running</a:t>
            </a:r>
          </a:p>
          <a:p>
            <a:r>
              <a:rPr lang="en-GB" dirty="0" err="1"/>
              <a:t>jdbc:mysql</a:t>
            </a:r>
            <a:r>
              <a:rPr lang="en-GB" dirty="0"/>
              <a:t>://localhost:3306</a:t>
            </a:r>
          </a:p>
          <a:p>
            <a:endParaRPr lang="en-GB" dirty="0"/>
          </a:p>
          <a:p>
            <a:r>
              <a:rPr lang="en-GB" dirty="0"/>
              <a:t>Frontend:</a:t>
            </a:r>
          </a:p>
          <a:p>
            <a:r>
              <a:rPr lang="en-GB" dirty="0" err="1"/>
              <a:t>VSCode</a:t>
            </a:r>
            <a:r>
              <a:rPr lang="en-GB" dirty="0"/>
              <a:t> with extension "Live Server v5.7.9"</a:t>
            </a:r>
          </a:p>
          <a:p>
            <a:endParaRPr lang="en-GB" dirty="0"/>
          </a:p>
          <a:p>
            <a:r>
              <a:rPr lang="en-GB" dirty="0"/>
              <a:t>Java:</a:t>
            </a:r>
          </a:p>
          <a:p>
            <a:r>
              <a:rPr lang="en-GB" dirty="0"/>
              <a:t>IntelliJ and run main..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62058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0D5B-7E9F-7884-FAA1-2C9411CF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54542-A773-6B2D-E233-D60DCBDA9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138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Softwaretek CPS</vt:lpstr>
      <vt:lpstr>Project data</vt:lpstr>
      <vt:lpstr>Setup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Softwaretek CPS</dc:title>
  <dc:creator>Nikolaj Mikkel Moritz Thomassen</dc:creator>
  <cp:lastModifiedBy>Nikolaj Mikkel Moritz Thomassen</cp:lastModifiedBy>
  <cp:revision>2</cp:revision>
  <dcterms:created xsi:type="dcterms:W3CDTF">2023-05-08T08:05:41Z</dcterms:created>
  <dcterms:modified xsi:type="dcterms:W3CDTF">2023-05-08T09:10:57Z</dcterms:modified>
</cp:coreProperties>
</file>