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2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1D158D-BB37-4A96-96B7-658B2FB3F6BB}" v="6" dt="2022-06-23T14:26:27.304"/>
    <p1510:client id="{FF98BB37-1FC8-46D2-8CD4-E76EC207599E}" v="180" dt="2022-06-23T13:19:10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B765D0-8892-48ED-AE9E-A3D4C156249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D27AAF-C664-41B4-BF53-6AC5E6740F32}">
      <dgm:prSet/>
      <dgm:spPr/>
      <dgm:t>
        <a:bodyPr/>
        <a:lstStyle/>
        <a:p>
          <a:r>
            <a:rPr lang="en-US" dirty="0"/>
            <a:t>Temperature</a:t>
          </a:r>
        </a:p>
      </dgm:t>
    </dgm:pt>
    <dgm:pt modelId="{4010EBB6-1AD7-45FD-9A9E-1F8F94A5B9AD}" type="parTrans" cxnId="{EA7B7520-19A1-4554-A67D-14E243D8C34A}">
      <dgm:prSet/>
      <dgm:spPr/>
      <dgm:t>
        <a:bodyPr/>
        <a:lstStyle/>
        <a:p>
          <a:endParaRPr lang="en-US"/>
        </a:p>
      </dgm:t>
    </dgm:pt>
    <dgm:pt modelId="{1F9996D8-83C9-42E4-90CD-FE6B90C019D5}" type="sibTrans" cxnId="{EA7B7520-19A1-4554-A67D-14E243D8C34A}">
      <dgm:prSet/>
      <dgm:spPr/>
      <dgm:t>
        <a:bodyPr/>
        <a:lstStyle/>
        <a:p>
          <a:endParaRPr lang="en-US"/>
        </a:p>
      </dgm:t>
    </dgm:pt>
    <dgm:pt modelId="{039CF5BE-9BD6-456A-B334-38886DCFB305}">
      <dgm:prSet/>
      <dgm:spPr/>
      <dgm:t>
        <a:bodyPr/>
        <a:lstStyle/>
        <a:p>
          <a:r>
            <a:rPr lang="en-US" dirty="0"/>
            <a:t>Humidity</a:t>
          </a:r>
        </a:p>
      </dgm:t>
    </dgm:pt>
    <dgm:pt modelId="{00961E36-AA0E-4235-9570-7FA6F01FB9B4}" type="parTrans" cxnId="{92EB3CE7-725C-486B-A84A-5A2904B03541}">
      <dgm:prSet/>
      <dgm:spPr/>
      <dgm:t>
        <a:bodyPr/>
        <a:lstStyle/>
        <a:p>
          <a:endParaRPr lang="en-US"/>
        </a:p>
      </dgm:t>
    </dgm:pt>
    <dgm:pt modelId="{F51F96F7-A382-40BB-821D-16207C512CC1}" type="sibTrans" cxnId="{92EB3CE7-725C-486B-A84A-5A2904B03541}">
      <dgm:prSet/>
      <dgm:spPr/>
      <dgm:t>
        <a:bodyPr/>
        <a:lstStyle/>
        <a:p>
          <a:endParaRPr lang="en-US"/>
        </a:p>
      </dgm:t>
    </dgm:pt>
    <dgm:pt modelId="{D0FABE6B-5D43-4FC4-8357-07AE0DE503A9}">
      <dgm:prSet/>
      <dgm:spPr/>
      <dgm:t>
        <a:bodyPr/>
        <a:lstStyle/>
        <a:p>
          <a:r>
            <a:rPr lang="en-US" dirty="0"/>
            <a:t>Light</a:t>
          </a:r>
        </a:p>
      </dgm:t>
    </dgm:pt>
    <dgm:pt modelId="{2FB3EAD6-4EEE-411A-8363-A0C752BC0B2A}" type="parTrans" cxnId="{A31B3B96-7812-4853-83C5-05855E26CA11}">
      <dgm:prSet/>
      <dgm:spPr/>
      <dgm:t>
        <a:bodyPr/>
        <a:lstStyle/>
        <a:p>
          <a:endParaRPr lang="en-US"/>
        </a:p>
      </dgm:t>
    </dgm:pt>
    <dgm:pt modelId="{E5B23EEF-C2F7-4333-8117-E324B308C499}" type="sibTrans" cxnId="{A31B3B96-7812-4853-83C5-05855E26CA11}">
      <dgm:prSet/>
      <dgm:spPr/>
      <dgm:t>
        <a:bodyPr/>
        <a:lstStyle/>
        <a:p>
          <a:endParaRPr lang="en-US"/>
        </a:p>
      </dgm:t>
    </dgm:pt>
    <dgm:pt modelId="{E2718270-EF8C-4562-9D9A-6FBF5302D758}">
      <dgm:prSet/>
      <dgm:spPr/>
      <dgm:t>
        <a:bodyPr/>
        <a:lstStyle/>
        <a:p>
          <a:r>
            <a:rPr lang="en-US" dirty="0"/>
            <a:t>Exhaust Fan</a:t>
          </a:r>
        </a:p>
      </dgm:t>
    </dgm:pt>
    <dgm:pt modelId="{EB6CAD96-33B9-462E-BA77-E9369BD939B0}" type="parTrans" cxnId="{695A60A4-9400-47AE-9864-526FA8B89E92}">
      <dgm:prSet/>
      <dgm:spPr/>
      <dgm:t>
        <a:bodyPr/>
        <a:lstStyle/>
        <a:p>
          <a:endParaRPr lang="en-US"/>
        </a:p>
      </dgm:t>
    </dgm:pt>
    <dgm:pt modelId="{DCB25E06-A568-4336-8CA5-89E89C71C336}" type="sibTrans" cxnId="{695A60A4-9400-47AE-9864-526FA8B89E92}">
      <dgm:prSet/>
      <dgm:spPr/>
      <dgm:t>
        <a:bodyPr/>
        <a:lstStyle/>
        <a:p>
          <a:endParaRPr lang="en-US"/>
        </a:p>
      </dgm:t>
    </dgm:pt>
    <dgm:pt modelId="{59BEE0F9-0BA8-47C9-9A4B-C0F79F10B40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Water Pump</a:t>
          </a:r>
        </a:p>
      </dgm:t>
    </dgm:pt>
    <dgm:pt modelId="{65D8AA3F-49EC-44E1-BB8C-6CC96A16EC70}" type="parTrans" cxnId="{8B0ACA10-07FF-4423-987E-B3A97E5BF379}">
      <dgm:prSet/>
      <dgm:spPr/>
    </dgm:pt>
    <dgm:pt modelId="{4B27A11D-BE6D-49EB-BB4C-8E2F7CFD61F7}" type="sibTrans" cxnId="{8B0ACA10-07FF-4423-987E-B3A97E5BF379}">
      <dgm:prSet/>
      <dgm:spPr/>
    </dgm:pt>
    <dgm:pt modelId="{55D3F59A-9052-4046-9FA7-47C40B1FCB05}" type="pres">
      <dgm:prSet presAssocID="{EFB765D0-8892-48ED-AE9E-A3D4C156249A}" presName="linear" presStyleCnt="0">
        <dgm:presLayoutVars>
          <dgm:animLvl val="lvl"/>
          <dgm:resizeHandles val="exact"/>
        </dgm:presLayoutVars>
      </dgm:prSet>
      <dgm:spPr/>
    </dgm:pt>
    <dgm:pt modelId="{C7DE20B6-C759-4A8B-91C7-798C856A60ED}" type="pres">
      <dgm:prSet presAssocID="{23D27AAF-C664-41B4-BF53-6AC5E6740F3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06ADD74-2C1F-414F-8AE1-C85E88D67800}" type="pres">
      <dgm:prSet presAssocID="{1F9996D8-83C9-42E4-90CD-FE6B90C019D5}" presName="spacer" presStyleCnt="0"/>
      <dgm:spPr/>
    </dgm:pt>
    <dgm:pt modelId="{F5250FC3-A25D-4F92-8AE9-E6BD00E23B6E}" type="pres">
      <dgm:prSet presAssocID="{039CF5BE-9BD6-456A-B334-38886DCFB30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5568B68-FDBE-4A2C-B144-1D9A5E87EE16}" type="pres">
      <dgm:prSet presAssocID="{F51F96F7-A382-40BB-821D-16207C512CC1}" presName="spacer" presStyleCnt="0"/>
      <dgm:spPr/>
    </dgm:pt>
    <dgm:pt modelId="{7FA8D873-4613-4C0F-A282-D8E7D3330738}" type="pres">
      <dgm:prSet presAssocID="{D0FABE6B-5D43-4FC4-8357-07AE0DE503A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686B6F1-8FDF-4534-B1E5-1426F815C459}" type="pres">
      <dgm:prSet presAssocID="{E5B23EEF-C2F7-4333-8117-E324B308C499}" presName="spacer" presStyleCnt="0"/>
      <dgm:spPr/>
    </dgm:pt>
    <dgm:pt modelId="{4E90ED39-9052-458D-9DC3-67453B89B676}" type="pres">
      <dgm:prSet presAssocID="{E2718270-EF8C-4562-9D9A-6FBF5302D75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D910E6A-9286-4021-85BC-5B4FA7C26C84}" type="pres">
      <dgm:prSet presAssocID="{DCB25E06-A568-4336-8CA5-89E89C71C336}" presName="spacer" presStyleCnt="0"/>
      <dgm:spPr/>
    </dgm:pt>
    <dgm:pt modelId="{2A74387E-0571-45C1-911B-9D7455B76AD1}" type="pres">
      <dgm:prSet presAssocID="{59BEE0F9-0BA8-47C9-9A4B-C0F79F10B40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9037F06-366B-4567-9789-45EFE95B4ADD}" type="presOf" srcId="{039CF5BE-9BD6-456A-B334-38886DCFB305}" destId="{F5250FC3-A25D-4F92-8AE9-E6BD00E23B6E}" srcOrd="0" destOrd="0" presId="urn:microsoft.com/office/officeart/2005/8/layout/vList2"/>
    <dgm:cxn modelId="{BDA82310-364B-440E-8D15-9C6B41EB59B8}" type="presOf" srcId="{E2718270-EF8C-4562-9D9A-6FBF5302D758}" destId="{4E90ED39-9052-458D-9DC3-67453B89B676}" srcOrd="0" destOrd="0" presId="urn:microsoft.com/office/officeart/2005/8/layout/vList2"/>
    <dgm:cxn modelId="{8B0ACA10-07FF-4423-987E-B3A97E5BF379}" srcId="{EFB765D0-8892-48ED-AE9E-A3D4C156249A}" destId="{59BEE0F9-0BA8-47C9-9A4B-C0F79F10B40B}" srcOrd="4" destOrd="0" parTransId="{65D8AA3F-49EC-44E1-BB8C-6CC96A16EC70}" sibTransId="{4B27A11D-BE6D-49EB-BB4C-8E2F7CFD61F7}"/>
    <dgm:cxn modelId="{EA7B7520-19A1-4554-A67D-14E243D8C34A}" srcId="{EFB765D0-8892-48ED-AE9E-A3D4C156249A}" destId="{23D27AAF-C664-41B4-BF53-6AC5E6740F32}" srcOrd="0" destOrd="0" parTransId="{4010EBB6-1AD7-45FD-9A9E-1F8F94A5B9AD}" sibTransId="{1F9996D8-83C9-42E4-90CD-FE6B90C019D5}"/>
    <dgm:cxn modelId="{92B0D83A-C45E-4D1C-8E11-78CB07DFC7F4}" type="presOf" srcId="{D0FABE6B-5D43-4FC4-8357-07AE0DE503A9}" destId="{7FA8D873-4613-4C0F-A282-D8E7D3330738}" srcOrd="0" destOrd="0" presId="urn:microsoft.com/office/officeart/2005/8/layout/vList2"/>
    <dgm:cxn modelId="{AC5C6562-934A-4022-8C92-42F7B7FAF5D7}" type="presOf" srcId="{EFB765D0-8892-48ED-AE9E-A3D4C156249A}" destId="{55D3F59A-9052-4046-9FA7-47C40B1FCB05}" srcOrd="0" destOrd="0" presId="urn:microsoft.com/office/officeart/2005/8/layout/vList2"/>
    <dgm:cxn modelId="{B4459285-5AAE-40C8-AE79-B9CB0544CA7A}" type="presOf" srcId="{59BEE0F9-0BA8-47C9-9A4B-C0F79F10B40B}" destId="{2A74387E-0571-45C1-911B-9D7455B76AD1}" srcOrd="0" destOrd="0" presId="urn:microsoft.com/office/officeart/2005/8/layout/vList2"/>
    <dgm:cxn modelId="{A31B3B96-7812-4853-83C5-05855E26CA11}" srcId="{EFB765D0-8892-48ED-AE9E-A3D4C156249A}" destId="{D0FABE6B-5D43-4FC4-8357-07AE0DE503A9}" srcOrd="2" destOrd="0" parTransId="{2FB3EAD6-4EEE-411A-8363-A0C752BC0B2A}" sibTransId="{E5B23EEF-C2F7-4333-8117-E324B308C499}"/>
    <dgm:cxn modelId="{7A37E29B-D50F-4610-8301-C9FC9AF3AACA}" type="presOf" srcId="{23D27AAF-C664-41B4-BF53-6AC5E6740F32}" destId="{C7DE20B6-C759-4A8B-91C7-798C856A60ED}" srcOrd="0" destOrd="0" presId="urn:microsoft.com/office/officeart/2005/8/layout/vList2"/>
    <dgm:cxn modelId="{695A60A4-9400-47AE-9864-526FA8B89E92}" srcId="{EFB765D0-8892-48ED-AE9E-A3D4C156249A}" destId="{E2718270-EF8C-4562-9D9A-6FBF5302D758}" srcOrd="3" destOrd="0" parTransId="{EB6CAD96-33B9-462E-BA77-E9369BD939B0}" sibTransId="{DCB25E06-A568-4336-8CA5-89E89C71C336}"/>
    <dgm:cxn modelId="{92EB3CE7-725C-486B-A84A-5A2904B03541}" srcId="{EFB765D0-8892-48ED-AE9E-A3D4C156249A}" destId="{039CF5BE-9BD6-456A-B334-38886DCFB305}" srcOrd="1" destOrd="0" parTransId="{00961E36-AA0E-4235-9570-7FA6F01FB9B4}" sibTransId="{F51F96F7-A382-40BB-821D-16207C512CC1}"/>
    <dgm:cxn modelId="{4A2FC753-9840-47B1-88F5-4EF776EDF0A0}" type="presParOf" srcId="{55D3F59A-9052-4046-9FA7-47C40B1FCB05}" destId="{C7DE20B6-C759-4A8B-91C7-798C856A60ED}" srcOrd="0" destOrd="0" presId="urn:microsoft.com/office/officeart/2005/8/layout/vList2"/>
    <dgm:cxn modelId="{B403009B-D2D2-41BD-A601-451E613925C5}" type="presParOf" srcId="{55D3F59A-9052-4046-9FA7-47C40B1FCB05}" destId="{A06ADD74-2C1F-414F-8AE1-C85E88D67800}" srcOrd="1" destOrd="0" presId="urn:microsoft.com/office/officeart/2005/8/layout/vList2"/>
    <dgm:cxn modelId="{8339D2F9-768B-4364-851D-92B86EF7C771}" type="presParOf" srcId="{55D3F59A-9052-4046-9FA7-47C40B1FCB05}" destId="{F5250FC3-A25D-4F92-8AE9-E6BD00E23B6E}" srcOrd="2" destOrd="0" presId="urn:microsoft.com/office/officeart/2005/8/layout/vList2"/>
    <dgm:cxn modelId="{BEEF660F-4A5B-4483-BFE2-08B3946D6EA4}" type="presParOf" srcId="{55D3F59A-9052-4046-9FA7-47C40B1FCB05}" destId="{C5568B68-FDBE-4A2C-B144-1D9A5E87EE16}" srcOrd="3" destOrd="0" presId="urn:microsoft.com/office/officeart/2005/8/layout/vList2"/>
    <dgm:cxn modelId="{FD92C433-5D62-48BE-90EA-CC22311615F9}" type="presParOf" srcId="{55D3F59A-9052-4046-9FA7-47C40B1FCB05}" destId="{7FA8D873-4613-4C0F-A282-D8E7D3330738}" srcOrd="4" destOrd="0" presId="urn:microsoft.com/office/officeart/2005/8/layout/vList2"/>
    <dgm:cxn modelId="{60FE8F32-7C97-4662-A52C-93641DA81872}" type="presParOf" srcId="{55D3F59A-9052-4046-9FA7-47C40B1FCB05}" destId="{C686B6F1-8FDF-4534-B1E5-1426F815C459}" srcOrd="5" destOrd="0" presId="urn:microsoft.com/office/officeart/2005/8/layout/vList2"/>
    <dgm:cxn modelId="{4E30F7B0-F646-4414-9DF5-CF581A32228D}" type="presParOf" srcId="{55D3F59A-9052-4046-9FA7-47C40B1FCB05}" destId="{4E90ED39-9052-458D-9DC3-67453B89B676}" srcOrd="6" destOrd="0" presId="urn:microsoft.com/office/officeart/2005/8/layout/vList2"/>
    <dgm:cxn modelId="{FE4809C2-889E-4659-B947-ACA9F607A2D9}" type="presParOf" srcId="{55D3F59A-9052-4046-9FA7-47C40B1FCB05}" destId="{DD910E6A-9286-4021-85BC-5B4FA7C26C84}" srcOrd="7" destOrd="0" presId="urn:microsoft.com/office/officeart/2005/8/layout/vList2"/>
    <dgm:cxn modelId="{531868E7-CE0D-4252-AE1E-49DF2E47B796}" type="presParOf" srcId="{55D3F59A-9052-4046-9FA7-47C40B1FCB05}" destId="{2A74387E-0571-45C1-911B-9D7455B76AD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E20B6-C759-4A8B-91C7-798C856A60ED}">
      <dsp:nvSpPr>
        <dsp:cNvPr id="0" name=""/>
        <dsp:cNvSpPr/>
      </dsp:nvSpPr>
      <dsp:spPr>
        <a:xfrm>
          <a:off x="0" y="57721"/>
          <a:ext cx="6263640" cy="9833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Temperature</a:t>
          </a:r>
        </a:p>
      </dsp:txBody>
      <dsp:txXfrm>
        <a:off x="48005" y="105726"/>
        <a:ext cx="6167630" cy="887374"/>
      </dsp:txXfrm>
    </dsp:sp>
    <dsp:sp modelId="{F5250FC3-A25D-4F92-8AE9-E6BD00E23B6E}">
      <dsp:nvSpPr>
        <dsp:cNvPr id="0" name=""/>
        <dsp:cNvSpPr/>
      </dsp:nvSpPr>
      <dsp:spPr>
        <a:xfrm>
          <a:off x="0" y="1159186"/>
          <a:ext cx="6263640" cy="98338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Humidity</a:t>
          </a:r>
        </a:p>
      </dsp:txBody>
      <dsp:txXfrm>
        <a:off x="48005" y="1207191"/>
        <a:ext cx="6167630" cy="887374"/>
      </dsp:txXfrm>
    </dsp:sp>
    <dsp:sp modelId="{7FA8D873-4613-4C0F-A282-D8E7D3330738}">
      <dsp:nvSpPr>
        <dsp:cNvPr id="0" name=""/>
        <dsp:cNvSpPr/>
      </dsp:nvSpPr>
      <dsp:spPr>
        <a:xfrm>
          <a:off x="0" y="2260651"/>
          <a:ext cx="6263640" cy="98338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Light</a:t>
          </a:r>
        </a:p>
      </dsp:txBody>
      <dsp:txXfrm>
        <a:off x="48005" y="2308656"/>
        <a:ext cx="6167630" cy="887374"/>
      </dsp:txXfrm>
    </dsp:sp>
    <dsp:sp modelId="{4E90ED39-9052-458D-9DC3-67453B89B676}">
      <dsp:nvSpPr>
        <dsp:cNvPr id="0" name=""/>
        <dsp:cNvSpPr/>
      </dsp:nvSpPr>
      <dsp:spPr>
        <a:xfrm>
          <a:off x="0" y="3362116"/>
          <a:ext cx="6263640" cy="98338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Exhaust Fan</a:t>
          </a:r>
        </a:p>
      </dsp:txBody>
      <dsp:txXfrm>
        <a:off x="48005" y="3410121"/>
        <a:ext cx="6167630" cy="887374"/>
      </dsp:txXfrm>
    </dsp:sp>
    <dsp:sp modelId="{2A74387E-0571-45C1-911B-9D7455B76AD1}">
      <dsp:nvSpPr>
        <dsp:cNvPr id="0" name=""/>
        <dsp:cNvSpPr/>
      </dsp:nvSpPr>
      <dsp:spPr>
        <a:xfrm>
          <a:off x="0" y="4463581"/>
          <a:ext cx="6263640" cy="98338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Calibri Light" panose="020F0302020204030204"/>
            </a:rPr>
            <a:t>Water Pump</a:t>
          </a:r>
        </a:p>
      </dsp:txBody>
      <dsp:txXfrm>
        <a:off x="48005" y="4511586"/>
        <a:ext cx="6167630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ample being pipetted into a petri dish">
            <a:extLst>
              <a:ext uri="{FF2B5EF4-FFF2-40B4-BE49-F238E27FC236}">
                <a16:creationId xmlns:a16="http://schemas.microsoft.com/office/drawing/2014/main" id="{ABE7C4AB-FA94-42D1-EAD3-73E90C41C9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669" r="-2" b="608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Advanced Embedded Lab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Shehroz, Nikolaos Christian</a:t>
            </a:r>
            <a:endParaRPr lang="en-US" sz="2000">
              <a:solidFill>
                <a:srgbClr val="FFFFFF"/>
              </a:solidFill>
            </a:endParaRPr>
          </a:p>
          <a:p>
            <a:br>
              <a:rPr lang="en-US" sz="2000">
                <a:solidFill>
                  <a:srgbClr val="FFFFFF"/>
                </a:solidFill>
              </a:rPr>
            </a:b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89AF3-92DD-E6E9-64EB-C3042EE3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0B5B9-26A9-A21E-EBE4-D6F163F2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cs typeface="Calibri Light"/>
              </a:rPr>
              <a:t>Plant Nurse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9D2BA-77A3-0CFE-79A9-76DFE46E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771D6F9-4DD2-5FF9-6216-6F0E97912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10601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563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39C5B-4E65-DD76-6E20-8FA38E65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Concept Design</a:t>
            </a:r>
            <a:endParaRPr lang="en-US" sz="54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076B658-E8C5-D945-EAA9-F3EA2F815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38238-5581-88C3-A38C-5FA86AF5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5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9AD7C5-FCCC-E368-4C8B-1F47AFBC0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BD2C806-3EFE-CCEE-90AF-3AA615EF7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09" y="625683"/>
            <a:ext cx="5929760" cy="545538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A95A1-442D-BF6F-0ABA-BE983133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0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D55C9-3585-A82D-10D7-C85D30E8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605D2AC9-9470-23AD-95E8-3E8534B7D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328" y="625683"/>
            <a:ext cx="5994923" cy="54553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06796-BDE3-BD09-E0B6-7682A79C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3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5D368-38A2-6119-8E16-2279492BF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Arduino with Sensors</a:t>
            </a:r>
          </a:p>
        </p:txBody>
      </p:sp>
      <p:pic>
        <p:nvPicPr>
          <p:cNvPr id="7" name="Picture 7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345778C4-C697-645A-9BDD-5E1D3041E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6" y="670549"/>
            <a:ext cx="2685705" cy="3580940"/>
          </a:xfrm>
          <a:prstGeom prst="rect">
            <a:avLst/>
          </a:prstGeom>
        </p:spPr>
      </p:pic>
      <p:pic>
        <p:nvPicPr>
          <p:cNvPr id="8" name="Picture 8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D359103-5143-9B6B-E032-A2F9C93EC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518" y="670549"/>
            <a:ext cx="2685705" cy="358094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45C4B1A-1115-6FF0-2D96-91A26DCCF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0" y="734428"/>
            <a:ext cx="2637795" cy="3517060"/>
          </a:xfrm>
          <a:prstGeom prst="rect">
            <a:avLst/>
          </a:prstGeom>
        </p:spPr>
      </p:pic>
      <p:pic>
        <p:nvPicPr>
          <p:cNvPr id="4" name="Picture 4" descr="A picture containing cable, connector&#10;&#10;Description automatically generated">
            <a:extLst>
              <a:ext uri="{FF2B5EF4-FFF2-40B4-BE49-F238E27FC236}">
                <a16:creationId xmlns:a16="http://schemas.microsoft.com/office/drawing/2014/main" id="{C9711092-0EC6-334B-7217-8AC0FFA76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1662" y="670547"/>
            <a:ext cx="2685706" cy="358094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C9C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83EC5-228D-2917-738A-46911683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9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F07537-10B5-12E3-A768-FDBEC1C1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MQTT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2B785A2-96E2-ADE5-1CCA-16DD0BE4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196769"/>
            <a:ext cx="6846363" cy="43132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11C799-D11A-9E9C-20F1-24CDDB49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043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0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C48A839-2CC9-4FCB-7F42-1116401142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87" r="-2" b="2972"/>
          <a:stretch/>
        </p:blipFill>
        <p:spPr>
          <a:xfrm>
            <a:off x="321730" y="321732"/>
            <a:ext cx="5674897" cy="3017405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85354CC-4131-0CE0-3240-185B66CA48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47" r="-2" b="6754"/>
          <a:stretch/>
        </p:blipFill>
        <p:spPr>
          <a:xfrm>
            <a:off x="321730" y="3510853"/>
            <a:ext cx="5674897" cy="2789954"/>
          </a:xfrm>
          <a:prstGeom prst="rect">
            <a:avLst/>
          </a:prstGeom>
        </p:spPr>
      </p:pic>
      <p:pic>
        <p:nvPicPr>
          <p:cNvPr id="4" name="Picture 4" descr="A picture containing indoor, clock, silver&#10;&#10;Description automatically generated">
            <a:extLst>
              <a:ext uri="{FF2B5EF4-FFF2-40B4-BE49-F238E27FC236}">
                <a16:creationId xmlns:a16="http://schemas.microsoft.com/office/drawing/2014/main" id="{DDB2C59D-108A-40AF-D623-C4D00A8C79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26" r="-2" b="17452"/>
          <a:stretch/>
        </p:blipFill>
        <p:spPr>
          <a:xfrm>
            <a:off x="6195373" y="321733"/>
            <a:ext cx="5674897" cy="59790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B520-1651-5D86-0F08-BEDF81F9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1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7756D3-D48E-A127-9FC0-3469EAC2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Light Sensitivity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E7DE7FD-4268-43E4-8D0A-C556ADA73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939" y="1863801"/>
            <a:ext cx="8926121" cy="444074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C137E6-5FAA-0CA7-6DF8-4CF9BE4B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1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Advanced Embedded Lab</vt:lpstr>
      <vt:lpstr>Plant Nurse</vt:lpstr>
      <vt:lpstr>Concept Design</vt:lpstr>
      <vt:lpstr>Use Case Diagram</vt:lpstr>
      <vt:lpstr>Class Diagram</vt:lpstr>
      <vt:lpstr>Arduino with Sensors</vt:lpstr>
      <vt:lpstr>MQTT</vt:lpstr>
      <vt:lpstr>PowerPoint Presentation</vt:lpstr>
      <vt:lpstr>Light Sensitivity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76</cp:revision>
  <dcterms:created xsi:type="dcterms:W3CDTF">2022-06-23T10:54:43Z</dcterms:created>
  <dcterms:modified xsi:type="dcterms:W3CDTF">2022-06-23T14:26:40Z</dcterms:modified>
</cp:coreProperties>
</file>