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"/>
  </p:notesMasterIdLst>
  <p:handoutMasterIdLst>
    <p:handoutMasterId r:id="rId6"/>
  </p:handoutMasterIdLst>
  <p:sldIdLst>
    <p:sldId id="257" r:id="rId2"/>
    <p:sldId id="259" r:id="rId3"/>
    <p:sldId id="258" r:id="rId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08.06.2022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08.06.2022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08.06.2022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08.06.2022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08.06.2022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08.06.2022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08.06.2022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08.06.2022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08.06.2022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08.06.2022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08.06.2022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08.06.2022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08.06.2022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08.06.2022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193581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Patient Monitoring System </a:t>
            </a:r>
            <a:endParaRPr lang="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14013"/>
            <a:ext cx="10993546" cy="749666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Nikolaos Karapoulatidis</a:t>
            </a:r>
            <a:r>
              <a:rPr lang="de" dirty="0"/>
              <a:t>  </a:t>
            </a:r>
          </a:p>
          <a:p>
            <a:pPr rtl="0"/>
            <a:r>
              <a:rPr lang="de-DE" dirty="0"/>
              <a:t>Electronic Engineering, Hochschule Hamm-Lippstadt, Marker Allee 76-78, 59063 Hamm</a:t>
            </a:r>
            <a:r>
              <a:rPr lang="de" dirty="0"/>
              <a:t>                                                             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D420E-80BF-3F1A-E977-F902D1B7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6DE47-A6DD-F550-413D-37558551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BB4511-D6EE-00FC-4F1B-D7951505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08.06.2022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6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 anchor="b">
            <a:normAutofit/>
          </a:bodyPr>
          <a:lstStyle/>
          <a:p>
            <a:pPr rtl="0"/>
            <a:r>
              <a:rPr lang="de" dirty="0"/>
              <a:t>Concept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7241B6B-E680-3658-A615-79CFFEB93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1821153"/>
            <a:ext cx="10485119" cy="4692091"/>
          </a:xfr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4281A9D-50AE-C802-8C3F-15D862C7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08.06.2022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Zukunftsorientiert</Template>
  <TotalTime>0</TotalTime>
  <Words>23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Calibri</vt:lpstr>
      <vt:lpstr>Franklin Gothic Book</vt:lpstr>
      <vt:lpstr>Franklin Gothic Demi</vt:lpstr>
      <vt:lpstr>Wingdings 2</vt:lpstr>
      <vt:lpstr>DividendVTI</vt:lpstr>
      <vt:lpstr>Patient Monitoring System </vt:lpstr>
      <vt:lpstr>Table of contents</vt:lpstr>
      <vt:lpstr>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Monitoring System </dc:title>
  <dc:creator>Nikolaos Karapoulatidis</dc:creator>
  <cp:lastModifiedBy>Nikolaos Karapoulatidis</cp:lastModifiedBy>
  <cp:revision>1</cp:revision>
  <dcterms:created xsi:type="dcterms:W3CDTF">2022-06-08T17:47:52Z</dcterms:created>
  <dcterms:modified xsi:type="dcterms:W3CDTF">2022-06-08T17:50:52Z</dcterms:modified>
</cp:coreProperties>
</file>