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A3 Data </a:t>
            </a:r>
            <a:r>
              <a:rPr lang="pt-BR" dirty="0" err="1" smtClean="0"/>
              <a:t>Chalange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				</a:t>
            </a:r>
            <a:r>
              <a:rPr lang="pt-BR" i="1" dirty="0" err="1" smtClean="0"/>
              <a:t>Going</a:t>
            </a:r>
            <a:r>
              <a:rPr lang="pt-BR" i="1" dirty="0" smtClean="0"/>
              <a:t> Data Way</a:t>
            </a:r>
            <a:endParaRPr lang="en-US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697259"/>
          </a:xfrm>
        </p:spPr>
        <p:txBody>
          <a:bodyPr>
            <a:normAutofit/>
          </a:bodyPr>
          <a:lstStyle/>
          <a:p>
            <a:r>
              <a:rPr lang="pt-BR" dirty="0" smtClean="0"/>
              <a:t>Nikolas </a:t>
            </a:r>
            <a:r>
              <a:rPr lang="pt-BR" dirty="0" err="1" smtClean="0"/>
              <a:t>Batsita</a:t>
            </a:r>
            <a:r>
              <a:rPr lang="pt-BR" dirty="0" smtClean="0"/>
              <a:t> de Almeida</a:t>
            </a:r>
            <a:br>
              <a:rPr lang="pt-BR" dirty="0" smtClean="0"/>
            </a:br>
            <a:r>
              <a:rPr lang="pt-BR" dirty="0" smtClean="0"/>
              <a:t>Guilherme Batista de Almeida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Sugestão de Melhorias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Utilizar uma infraestrutura em nuvem de modo que todas as etapas possam ser feitas sem depender de um servidor local;</a:t>
            </a:r>
          </a:p>
          <a:p>
            <a:r>
              <a:rPr lang="pt-BR" dirty="0"/>
              <a:t>- Utilização de uma </a:t>
            </a:r>
            <a:r>
              <a:rPr lang="pt-BR" dirty="0" smtClean="0"/>
              <a:t>ferramenta </a:t>
            </a:r>
            <a:r>
              <a:rPr lang="pt-BR" dirty="0"/>
              <a:t>de visualização via WEB;</a:t>
            </a:r>
          </a:p>
          <a:p>
            <a:r>
              <a:rPr lang="pt-BR" dirty="0"/>
              <a:t>- Criar uma rotina para verificar se há novos arquivos no site </a:t>
            </a:r>
            <a:r>
              <a:rPr lang="pt-BR" dirty="0" err="1"/>
              <a:t>microdados</a:t>
            </a:r>
            <a:r>
              <a:rPr lang="pt-BR" dirty="0"/>
              <a:t> RAIS;</a:t>
            </a:r>
          </a:p>
          <a:p>
            <a:r>
              <a:rPr lang="pt-BR" dirty="0"/>
              <a:t>- Executar a etapa de </a:t>
            </a:r>
            <a:r>
              <a:rPr lang="pt-BR" dirty="0" smtClean="0"/>
              <a:t>transformação </a:t>
            </a:r>
            <a:r>
              <a:rPr lang="pt-BR" dirty="0"/>
              <a:t>e carga em processos paralelo;</a:t>
            </a:r>
          </a:p>
          <a:p>
            <a:r>
              <a:rPr lang="pt-BR" dirty="0"/>
              <a:t>- Utilizar frameworks de código fonte aberto para computação distribuída.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en-US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233225" y="2222286"/>
            <a:ext cx="4270873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810000" y="4370265"/>
            <a:ext cx="4647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Nikolas Batista de Almeida – 28 anos</a:t>
            </a:r>
          </a:p>
          <a:p>
            <a:r>
              <a:rPr lang="pt-BR" dirty="0" smtClean="0"/>
              <a:t>Brasileiro – Minas Gerais</a:t>
            </a:r>
          </a:p>
          <a:p>
            <a:r>
              <a:rPr lang="pt-BR" dirty="0" smtClean="0"/>
              <a:t>Engenheiro Civil</a:t>
            </a:r>
          </a:p>
          <a:p>
            <a:r>
              <a:rPr lang="pt-BR" dirty="0" smtClean="0"/>
              <a:t>Pós Graduando em Big Data</a:t>
            </a:r>
          </a:p>
          <a:p>
            <a:endParaRPr lang="pt-BR" dirty="0" smtClean="0"/>
          </a:p>
          <a:p>
            <a:r>
              <a:rPr lang="en-US" dirty="0" smtClean="0"/>
              <a:t>LinkedIn:  /nikolas-batista93</a:t>
            </a:r>
            <a:r>
              <a:rPr lang="en-US" dirty="0"/>
              <a:t>/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16486" y="4370265"/>
            <a:ext cx="4991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Guilherme Batista de Almeida – 31 anos</a:t>
            </a:r>
          </a:p>
          <a:p>
            <a:r>
              <a:rPr lang="pt-BR" dirty="0" smtClean="0"/>
              <a:t>Brasileiro – Minas Gerais</a:t>
            </a:r>
          </a:p>
          <a:p>
            <a:r>
              <a:rPr lang="pt-BR" dirty="0" smtClean="0"/>
              <a:t>Engenheiro da Computação</a:t>
            </a:r>
          </a:p>
          <a:p>
            <a:r>
              <a:rPr lang="pt-BR" dirty="0" smtClean="0"/>
              <a:t>Pós Graduado em Eng. Automação</a:t>
            </a:r>
          </a:p>
          <a:p>
            <a:endParaRPr lang="pt-BR" dirty="0"/>
          </a:p>
          <a:p>
            <a:r>
              <a:rPr lang="en-US" dirty="0"/>
              <a:t>LinkedIn: </a:t>
            </a:r>
            <a:r>
              <a:rPr lang="en-US" dirty="0" smtClean="0"/>
              <a:t> </a:t>
            </a:r>
            <a:r>
              <a:rPr lang="pt-BR" dirty="0" smtClean="0"/>
              <a:t>/</a:t>
            </a:r>
            <a:r>
              <a:rPr lang="pt-BR" dirty="0" err="1" smtClean="0"/>
              <a:t>guibalmeida</a:t>
            </a:r>
            <a:r>
              <a:rPr lang="pt-BR" dirty="0"/>
              <a:t>/</a:t>
            </a:r>
            <a:endParaRPr lang="pt-BR" dirty="0" smtClean="0"/>
          </a:p>
          <a:p>
            <a:endParaRPr lang="en-US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825" y="2381876"/>
            <a:ext cx="1828800" cy="1828800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0" y="238187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do Desafio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Fonte de dados </a:t>
            </a:r>
            <a:r>
              <a:rPr lang="pt-BR" dirty="0" err="1" smtClean="0"/>
              <a:t>Microdados</a:t>
            </a:r>
            <a:r>
              <a:rPr lang="pt-BR" dirty="0" smtClean="0"/>
              <a:t> RAIS</a:t>
            </a:r>
          </a:p>
          <a:p>
            <a:r>
              <a:rPr lang="pt-BR" dirty="0" smtClean="0"/>
              <a:t>Tamanho dados fonte</a:t>
            </a:r>
          </a:p>
          <a:p>
            <a:r>
              <a:rPr lang="pt-BR" dirty="0" err="1" smtClean="0"/>
              <a:t>Pré</a:t>
            </a:r>
            <a:r>
              <a:rPr lang="pt-BR" dirty="0" smtClean="0"/>
              <a:t>-Analise </a:t>
            </a:r>
          </a:p>
          <a:p>
            <a:r>
              <a:rPr lang="pt-BR" dirty="0" smtClean="0"/>
              <a:t>Definição de tarefas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801" y="3303917"/>
            <a:ext cx="6548247" cy="3115598"/>
          </a:xfrm>
        </p:spPr>
        <p:txBody>
          <a:bodyPr/>
          <a:lstStyle/>
          <a:p>
            <a:r>
              <a:rPr lang="pt-BR" dirty="0" smtClean="0"/>
              <a:t>R				-&gt;	Captura de dados</a:t>
            </a:r>
          </a:p>
          <a:p>
            <a:r>
              <a:rPr lang="pt-BR" dirty="0" smtClean="0"/>
              <a:t>Python			-&gt;	Transformação</a:t>
            </a:r>
          </a:p>
          <a:p>
            <a:r>
              <a:rPr lang="pt-BR" dirty="0" smtClean="0"/>
              <a:t>MySQL			-&gt;	Base de dados</a:t>
            </a:r>
          </a:p>
          <a:p>
            <a:r>
              <a:rPr lang="pt-BR" dirty="0" smtClean="0"/>
              <a:t>Power Bi			-&gt;	Análise e Visualização</a:t>
            </a:r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370802" y="2719142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Ferramentas</a:t>
            </a:r>
            <a:r>
              <a:rPr lang="pt-BR" sz="3200" b="1" dirty="0"/>
              <a:t>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8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428875"/>
            <a:ext cx="5080926" cy="380487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Script em R utilizado para fazer download dos </a:t>
            </a:r>
            <a:r>
              <a:rPr lang="pt-BR" dirty="0" err="1" smtClean="0"/>
              <a:t>microdados</a:t>
            </a:r>
            <a:r>
              <a:rPr lang="pt-BR" dirty="0" smtClean="0"/>
              <a:t>, remoção das colunas indesejadas e compressão dos arquivos fonte.</a:t>
            </a:r>
            <a:br>
              <a:rPr lang="pt-BR" dirty="0" smtClean="0"/>
            </a:br>
            <a:endParaRPr lang="en-US" dirty="0"/>
          </a:p>
        </p:txBody>
      </p:sp>
      <p:pic>
        <p:nvPicPr>
          <p:cNvPr id="1028" name="Picture 4" descr="Mini Curso de R - ESTATSITE.COM.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12" y="4912252"/>
            <a:ext cx="2728318" cy="117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0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e Carga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7420" y="2222287"/>
            <a:ext cx="5236234" cy="3729939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MySql</a:t>
            </a:r>
            <a:r>
              <a:rPr lang="pt-BR" dirty="0" smtClean="0"/>
              <a:t> utilizado para criar uma base de dados normalizada com os dados do </a:t>
            </a:r>
            <a:r>
              <a:rPr lang="pt-BR" dirty="0" err="1" smtClean="0"/>
              <a:t>microdados</a:t>
            </a:r>
            <a:r>
              <a:rPr lang="pt-BR" dirty="0" smtClean="0"/>
              <a:t> e os </a:t>
            </a:r>
            <a:r>
              <a:rPr lang="pt-BR" dirty="0" err="1" smtClean="0"/>
              <a:t>metadados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en-US" u="sng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89918" y="2806008"/>
            <a:ext cx="6380656" cy="380182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Script em </a:t>
            </a:r>
            <a:r>
              <a:rPr lang="pt-BR" dirty="0" err="1" smtClean="0"/>
              <a:t>python</a:t>
            </a:r>
            <a:r>
              <a:rPr lang="pt-BR" dirty="0" smtClean="0"/>
              <a:t> utilizado para: </a:t>
            </a:r>
          </a:p>
          <a:p>
            <a:r>
              <a:rPr lang="pt-BR" dirty="0" smtClean="0"/>
              <a:t>Ler os arquivos </a:t>
            </a:r>
            <a:r>
              <a:rPr lang="pt-BR" dirty="0" err="1" smtClean="0"/>
              <a:t>Rda</a:t>
            </a:r>
            <a:r>
              <a:rPr lang="pt-BR" dirty="0" smtClean="0"/>
              <a:t> e transformar em </a:t>
            </a:r>
            <a:r>
              <a:rPr lang="pt-BR" dirty="0" err="1" smtClean="0"/>
              <a:t>DataFrame</a:t>
            </a:r>
            <a:endParaRPr lang="pt-BR" dirty="0" smtClean="0"/>
          </a:p>
          <a:p>
            <a:r>
              <a:rPr lang="pt-BR" dirty="0" smtClean="0"/>
              <a:t>Adiciona as colunas: Região, Ano e Trabalho Intermitente (arquivos anteriores a 2017) ao </a:t>
            </a:r>
            <a:r>
              <a:rPr lang="pt-BR" dirty="0" err="1" smtClean="0"/>
              <a:t>DataFrame</a:t>
            </a:r>
            <a:endParaRPr lang="pt-BR" dirty="0" smtClean="0"/>
          </a:p>
          <a:p>
            <a:r>
              <a:rPr lang="pt-BR" dirty="0" smtClean="0"/>
              <a:t>Insere o </a:t>
            </a:r>
            <a:r>
              <a:rPr lang="pt-BR" dirty="0" err="1" smtClean="0"/>
              <a:t>DataFrame</a:t>
            </a:r>
            <a:r>
              <a:rPr lang="pt-BR" dirty="0" smtClean="0"/>
              <a:t> na base de dados </a:t>
            </a:r>
            <a:r>
              <a:rPr lang="pt-BR" dirty="0" err="1" smtClean="0"/>
              <a:t>MySql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de </a:t>
            </a:r>
            <a:r>
              <a:rPr lang="pt-BR" dirty="0" err="1" smtClean="0"/>
              <a:t>views</a:t>
            </a:r>
            <a:r>
              <a:rPr lang="pt-BR" dirty="0" smtClean="0"/>
              <a:t> no </a:t>
            </a:r>
            <a:r>
              <a:rPr lang="pt-BR" dirty="0" err="1" smtClean="0"/>
              <a:t>MySql</a:t>
            </a:r>
            <a:endParaRPr lang="pt-BR" dirty="0"/>
          </a:p>
          <a:p>
            <a:r>
              <a:rPr lang="pt-BR" dirty="0" smtClean="0"/>
              <a:t>Carregamento de dados no Power BI</a:t>
            </a:r>
          </a:p>
          <a:p>
            <a:r>
              <a:rPr lang="pt-BR" dirty="0" smtClean="0"/>
              <a:t>Criação de tabelas auxiliares, colunas auxiliares e medidas</a:t>
            </a:r>
          </a:p>
          <a:p>
            <a:r>
              <a:rPr lang="pt-BR" dirty="0" smtClean="0"/>
              <a:t>Criação de relatórios/visualizações no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da Solução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85</TotalTime>
  <Words>261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Citável</vt:lpstr>
      <vt:lpstr>A3 Data Chalange       Going Data Way</vt:lpstr>
      <vt:lpstr>Apresentação</vt:lpstr>
      <vt:lpstr>Características do Desafio</vt:lpstr>
      <vt:lpstr>Visão Geral</vt:lpstr>
      <vt:lpstr>Extração</vt:lpstr>
      <vt:lpstr>Transformação e Carga</vt:lpstr>
      <vt:lpstr>Análise</vt:lpstr>
      <vt:lpstr>Resultado</vt:lpstr>
      <vt:lpstr>Análise da Solução</vt:lpstr>
      <vt:lpstr>Sugestão de Melhorias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 Data Chalange       Going Data Way</dc:title>
  <dc:creator>Nikolas Batista de Almeida</dc:creator>
  <cp:lastModifiedBy>Nikolas Batista de Almeida</cp:lastModifiedBy>
  <cp:revision>8</cp:revision>
  <dcterms:created xsi:type="dcterms:W3CDTF">2021-06-18T22:52:07Z</dcterms:created>
  <dcterms:modified xsi:type="dcterms:W3CDTF">2021-06-19T00:17:34Z</dcterms:modified>
</cp:coreProperties>
</file>