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3bc0f33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3bc0f33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bc0f33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bc0f33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3bc0f33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3bc0f33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3bc0f330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3bc0f330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3bc0f33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3bc0f33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bc0f33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bc0f33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bc0f330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bc0f330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3bc0f33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3bc0f33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bc0f330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3bc0f330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bc0f33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3bc0f33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bc0f33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3bc0f33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3bc0f330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3bc0f330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t.wikipedia.org/wiki/GameMaker_Studi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Gamemaker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Nikolas Henrique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Diego Ferreira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00" y="199447"/>
            <a:ext cx="4347676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Jogos famosos feitos no gamemaker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3561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Undertale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RPG lançado em 15 de outubro de 2015 por Toby Fox, Undertale tem como premissa ser uma </a:t>
            </a:r>
            <a:r>
              <a:rPr lang="pt-BR"/>
              <a:t>subversão</a:t>
            </a:r>
            <a:r>
              <a:rPr lang="pt-BR"/>
              <a:t> aos jogos do </a:t>
            </a:r>
            <a:r>
              <a:rPr lang="pt-BR"/>
              <a:t>gênero,</a:t>
            </a:r>
            <a:r>
              <a:rPr lang="pt-BR"/>
              <a:t> onde nenhum inimigo precisa ser morto para que o jogo possa prosseguir.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450" y="1116075"/>
            <a:ext cx="5068077" cy="31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Jogos famosos no gamemaker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71600"/>
            <a:ext cx="2957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Hotline Miami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Shoot-em-up</a:t>
            </a:r>
            <a:r>
              <a:rPr lang="pt-BR"/>
              <a:t> 2D lançado em 2012, o jogo é ambientado na Miami dos anos 80, onde o protagonista conhecido como Jacket é um </a:t>
            </a:r>
            <a:r>
              <a:rPr lang="pt-BR"/>
              <a:t>assassino</a:t>
            </a:r>
            <a:r>
              <a:rPr lang="pt-BR"/>
              <a:t> que recebe </a:t>
            </a:r>
            <a:r>
              <a:rPr lang="pt-BR"/>
              <a:t>ordens</a:t>
            </a:r>
            <a:r>
              <a:rPr lang="pt-BR"/>
              <a:t> por telefone para atacar membros da </a:t>
            </a:r>
            <a:r>
              <a:rPr lang="pt-BR"/>
              <a:t>máfia</a:t>
            </a:r>
            <a:r>
              <a:rPr lang="pt-BR"/>
              <a:t> local.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675" y="1171600"/>
            <a:ext cx="5451677" cy="30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https://pt.wikipedia.org/wiki/GameMaker_Studio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https://pt.wikipedia.org/wiki/Hotline_Miami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25" y="1933850"/>
            <a:ext cx="2137700" cy="21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Gamemaker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672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O Game Maker é uma ferramenta de criação de jogos (Engine) criada por Mark Overmars,  no qual lançou a primeira versão do programa em 15 de novembro de 1999. Nas primeiras versões, o motor era chamado de Animo, e se destinava a ser um programa de animação 2D, mas como alguns de seus </a:t>
            </a:r>
            <a:r>
              <a:rPr lang="pt-BR" sz="1465"/>
              <a:t>usuários</a:t>
            </a:r>
            <a:r>
              <a:rPr lang="pt-BR" sz="1465"/>
              <a:t> utilizavam o programa com o propósito de criar jogos, e não animações, Overmars decidiu mudar seu nome posteriormente para Gamemaker</a:t>
            </a:r>
            <a:endParaRPr sz="146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No primeiro trimestre de 2012 foi lançado o GameMaker: Studio, com mais facilidade de desenvolvimento de jogos. Essa versão foi criada em Delphi, e possui subversões focadas para desenvolvimento mobile, Web (HTML5) , PCs e consoles.</a:t>
            </a:r>
            <a:endParaRPr sz="14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GML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090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Game maker Language, é a linguagem utilizada para se programar no gamemaker, tendo sua sintaxe baseada no C, ela permite que sejam produzidos jogos no estilo 2d e 3d para aqueles </a:t>
            </a:r>
            <a:r>
              <a:rPr lang="pt-BR"/>
              <a:t>já acostumados a programar.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Apesar de baseada no C, a GML é uma linguagem orientada a objetos, dando liberdade ao desenvolvedor de criar diversas funcionalidades para seus projetos.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GML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0" y="1058225"/>
            <a:ext cx="8716251" cy="37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Drag and Drop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“Arrastar e jogar ” essa funcionalidade do Gamemaker permite que jogos sejam programados sem que seja utilizada uma </a:t>
            </a:r>
            <a:r>
              <a:rPr lang="pt-BR"/>
              <a:t>linguagem</a:t>
            </a:r>
            <a:r>
              <a:rPr lang="pt-BR"/>
              <a:t> de programação, utilizando caixas onde inserimos as decisões </a:t>
            </a:r>
            <a:r>
              <a:rPr lang="pt-BR"/>
              <a:t>lógicas</a:t>
            </a:r>
            <a:r>
              <a:rPr lang="pt-BR"/>
              <a:t> para desenvolver a </a:t>
            </a:r>
            <a:r>
              <a:rPr lang="pt-BR"/>
              <a:t>lógica</a:t>
            </a:r>
            <a:r>
              <a:rPr lang="pt-BR"/>
              <a:t> do jogo.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Essa </a:t>
            </a:r>
            <a:r>
              <a:rPr lang="pt-BR"/>
              <a:t>funcionalidade</a:t>
            </a:r>
            <a:r>
              <a:rPr lang="pt-BR"/>
              <a:t> é interessante para quem está começando no mundo de gamedev, pois não é preciso ter conhecimento em programação ou em alguma linguagem </a:t>
            </a:r>
            <a:r>
              <a:rPr lang="pt-BR"/>
              <a:t>específica,</a:t>
            </a:r>
            <a:r>
              <a:rPr lang="pt-BR"/>
              <a:t> facilitando a introdução de novos desenvolvedores na </a:t>
            </a:r>
            <a:r>
              <a:rPr lang="pt-BR"/>
              <a:t>área.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utilizar o Drag and Drop, basta selecionar a caixa lógica com a função desejada, incluir o valor do cálculo/operação lógica a ser realizada, e por fim executar o projeto e validar se está funcionando.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97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Drag and Drop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6650"/>
            <a:ext cx="8420250" cy="40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97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Drag and Drop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664475"/>
            <a:ext cx="6926226" cy="41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Tommy’s Home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Protótipo</a:t>
            </a:r>
            <a:r>
              <a:rPr lang="pt-BR"/>
              <a:t> criado para demonstrar o </a:t>
            </a:r>
            <a:r>
              <a:rPr lang="pt-BR"/>
              <a:t>Game Maker</a:t>
            </a:r>
            <a:r>
              <a:rPr lang="pt-BR"/>
              <a:t> em 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ideia do jogo é ser um </a:t>
            </a:r>
            <a:r>
              <a:rPr lang="pt-BR"/>
              <a:t>platformer</a:t>
            </a:r>
            <a:r>
              <a:rPr lang="pt-BR"/>
              <a:t> 2d com elementos de terror, onde o protagonista Tommy retorna para a cabana isolada de seu tio Bob, no qual ao chegar </a:t>
            </a:r>
            <a:r>
              <a:rPr lang="pt-BR"/>
              <a:t>lá percebe</a:t>
            </a:r>
            <a:r>
              <a:rPr lang="pt-BR"/>
              <a:t> que o mesmo está desaparecido, e coisas estranhas estão acontecendo ao redor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Tommy’s home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5" y="1171600"/>
            <a:ext cx="8203775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