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21/04/20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47008" y="4301544"/>
            <a:ext cx="7295621" cy="992178"/>
          </a:xfrm>
        </p:spPr>
        <p:txBody>
          <a:bodyPr>
            <a:normAutofit fontScale="90000"/>
          </a:bodyPr>
          <a:lstStyle/>
          <a:p>
            <a:r>
              <a:rPr lang="es-CO" dirty="0"/>
              <a:t>All code must pass all unit tests before it  can be released. 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47008" y="5307106"/>
            <a:ext cx="5411758" cy="1015638"/>
          </a:xfrm>
        </p:spPr>
        <p:txBody>
          <a:bodyPr>
            <a:noAutofit/>
          </a:bodyPr>
          <a:lstStyle/>
          <a:p>
            <a:r>
              <a:rPr lang="es-CO" i="0" dirty="0"/>
              <a:t>Por: </a:t>
            </a:r>
          </a:p>
          <a:p>
            <a:r>
              <a:rPr lang="es-CO" i="0" dirty="0"/>
              <a:t>Juan P. Contreras Amaya</a:t>
            </a:r>
          </a:p>
          <a:p>
            <a:r>
              <a:rPr lang="es-CO" i="0" dirty="0"/>
              <a:t>Nikolas Bernal Giraldo</a:t>
            </a:r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09123-DB6B-664F-8BB3-A234EE59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propone?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F238159-8341-D340-8059-60457FDB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Todo el codigo tiene que pasar las pruebas unitarias antes de que se haga la entrega final.</a:t>
            </a:r>
          </a:p>
          <a:p>
            <a:endParaRPr lang="es-CO" dirty="0"/>
          </a:p>
          <a:p>
            <a:r>
              <a:rPr lang="es-CO" dirty="0"/>
              <a:t>Las pruebas unitarias proporcionan una red de seguridad de pruebas de regresión y pruebas de validación para que se pueda correguir lo que esta mal de la manera mas optima.</a:t>
            </a:r>
          </a:p>
        </p:txBody>
      </p:sp>
    </p:spTree>
    <p:extLst>
      <p:ext uri="{BB962C8B-B14F-4D97-AF65-F5344CB8AC3E}">
        <p14:creationId xmlns:p14="http://schemas.microsoft.com/office/powerpoint/2010/main" val="40618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D2112-E728-6C49-8117-A8A1F056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E6C95-3D6B-A645-823E-C2A0E1E0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Evita la propiedad del código individual ya que todas las clases están protegidas por pruebas unitarias.</a:t>
            </a:r>
          </a:p>
          <a:p>
            <a:r>
              <a:rPr lang="es-CO" dirty="0"/>
              <a:t>Crear la prueba unitaria antes del código ayuda aún más al solidificar los requisitos y mejorar el enfoque del desarrollador.</a:t>
            </a:r>
          </a:p>
        </p:txBody>
      </p:sp>
    </p:spTree>
    <p:extLst>
      <p:ext uri="{BB962C8B-B14F-4D97-AF65-F5344CB8AC3E}">
        <p14:creationId xmlns:p14="http://schemas.microsoft.com/office/powerpoint/2010/main" val="428393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123</Words>
  <Application>Microsoft Macintosh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All code must pass all unit tests before it  can be released.  </vt:lpstr>
      <vt:lpstr>¿Qué propone?</vt:lpstr>
      <vt:lpstr>¿Para qué sirve?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Microsoft Office User</cp:lastModifiedBy>
  <cp:revision>23</cp:revision>
  <dcterms:created xsi:type="dcterms:W3CDTF">2018-11-30T16:08:44Z</dcterms:created>
  <dcterms:modified xsi:type="dcterms:W3CDTF">2020-04-21T20:58:08Z</dcterms:modified>
</cp:coreProperties>
</file>