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7" r:id="rId3"/>
    <p:sldId id="259" r:id="rId4"/>
    <p:sldId id="260" r:id="rId5"/>
    <p:sldId id="271" r:id="rId6"/>
    <p:sldId id="258" r:id="rId7"/>
    <p:sldId id="273" r:id="rId8"/>
    <p:sldId id="272" r:id="rId9"/>
    <p:sldId id="281" r:id="rId10"/>
    <p:sldId id="275" r:id="rId11"/>
    <p:sldId id="274" r:id="rId12"/>
    <p:sldId id="279" r:id="rId13"/>
    <p:sldId id="278" r:id="rId14"/>
    <p:sldId id="277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D9EF"/>
    <a:srgbClr val="8A69BF"/>
    <a:srgbClr val="293134"/>
    <a:srgbClr val="847CAC"/>
    <a:srgbClr val="423C5F"/>
    <a:srgbClr val="E7E7ED"/>
    <a:srgbClr val="C1C1D1"/>
    <a:srgbClr val="443E62"/>
    <a:srgbClr val="FAF094"/>
    <a:srgbClr val="FCD6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12" autoAdjust="0"/>
    <p:restoredTop sz="94660"/>
  </p:normalViewPr>
  <p:slideViewPr>
    <p:cSldViewPr snapToGrid="0">
      <p:cViewPr varScale="1">
        <p:scale>
          <a:sx n="94" d="100"/>
          <a:sy n="94" d="100"/>
        </p:scale>
        <p:origin x="75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1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6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24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91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2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13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52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8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41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0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7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754AF-6855-4FBF-9F06-D96142EEC6BA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77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Background"/>
          <p:cNvGrpSpPr/>
          <p:nvPr/>
        </p:nvGrpSpPr>
        <p:grpSpPr>
          <a:xfrm>
            <a:off x="0" y="0"/>
            <a:ext cx="12195263" cy="6858000"/>
            <a:chOff x="0" y="0"/>
            <a:chExt cx="12195263" cy="6858000"/>
          </a:xfrm>
        </p:grpSpPr>
        <p:pic>
          <p:nvPicPr>
            <p:cNvPr id="10" name="Image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</p:spPr>
        </p:pic>
        <p:sp>
          <p:nvSpPr>
            <p:cNvPr id="11" name="Overlay"/>
            <p:cNvSpPr/>
            <p:nvPr/>
          </p:nvSpPr>
          <p:spPr>
            <a:xfrm>
              <a:off x="0" y="0"/>
              <a:ext cx="12195263" cy="6858000"/>
            </a:xfrm>
            <a:prstGeom prst="rect">
              <a:avLst/>
            </a:prstGeom>
            <a:solidFill>
              <a:srgbClr val="443E62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22998"/>
            <a:ext cx="9144000" cy="238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8000" i="1" dirty="0">
                <a:ln w="6350">
                  <a:solidFill>
                    <a:srgbClr val="88873C"/>
                  </a:solidFill>
                </a:ln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dvcoders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25069"/>
            <a:ext cx="9144000" cy="16557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3200" dirty="0">
                <a:solidFill>
                  <a:prstClr val="white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Week 2: Basic Movement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E7E7E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Phaser.io Video Game Project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E7E7E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Sep 27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902708" y="930282"/>
            <a:ext cx="2386584" cy="2402658"/>
            <a:chOff x="4902708" y="1235825"/>
            <a:chExt cx="2386584" cy="240265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ounded Rectangle 11"/>
            <p:cNvSpPr/>
            <p:nvPr/>
          </p:nvSpPr>
          <p:spPr>
            <a:xfrm>
              <a:off x="4953000" y="1235825"/>
              <a:ext cx="2286000" cy="2286000"/>
            </a:xfrm>
            <a:prstGeom prst="roundRect">
              <a:avLst>
                <a:gd name="adj" fmla="val 10935"/>
              </a:avLst>
            </a:prstGeom>
            <a:solidFill>
              <a:srgbClr val="B4B4C8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00"/>
                      </a14:imgEffect>
                      <a14:imgEffect>
                        <a14:saturation sat="1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2708" y="1251899"/>
              <a:ext cx="2386584" cy="238658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682330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i="1" dirty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Accessing x and y of Sprite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38200" y="1828800"/>
            <a:ext cx="10515600" cy="954107"/>
          </a:xfrm>
          <a:prstGeom prst="roundRect">
            <a:avLst>
              <a:gd name="adj" fmla="val 556"/>
            </a:avLst>
          </a:prstGeom>
          <a:solidFill>
            <a:srgbClr val="293134"/>
          </a:solidFill>
          <a:ln w="190500">
            <a:solidFill>
              <a:srgbClr val="293134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sprite.body.</a:t>
            </a:r>
            <a:r>
              <a:rPr lang="en-US" sz="2800" dirty="0" err="1">
                <a:solidFill>
                  <a:srgbClr val="66D9E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x</a:t>
            </a:r>
            <a:endParaRPr lang="en-US" sz="2800" dirty="0">
              <a:solidFill>
                <a:srgbClr val="66D9E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sprite.body.</a:t>
            </a:r>
            <a:r>
              <a:rPr lang="en-US" sz="2800" dirty="0" err="1">
                <a:solidFill>
                  <a:srgbClr val="66D9E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y</a:t>
            </a:r>
            <a:endParaRPr lang="en-US" sz="2800" dirty="0">
              <a:solidFill>
                <a:srgbClr val="66D9E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871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i="1" dirty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Input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38200" y="1828800"/>
            <a:ext cx="10515600" cy="523220"/>
          </a:xfrm>
          <a:prstGeom prst="roundRect">
            <a:avLst>
              <a:gd name="adj" fmla="val 556"/>
            </a:avLst>
          </a:prstGeom>
          <a:solidFill>
            <a:srgbClr val="293134"/>
          </a:solidFill>
          <a:ln w="190500">
            <a:solidFill>
              <a:srgbClr val="293134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game.input.keyboard.</a:t>
            </a:r>
            <a:r>
              <a:rPr lang="en-US" sz="2800" dirty="0" err="1">
                <a:solidFill>
                  <a:srgbClr val="66D9E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isDown</a:t>
            </a:r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Phaser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Keyboard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KEY</a:t>
            </a:r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E134FF2-BC32-405A-BB8A-2B2B232FC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010" y="2887090"/>
            <a:ext cx="10515600" cy="292318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*KEY: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LEFT			RIGHT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UP			DOWN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SPACEBAR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Check others on API or Phaser homepage</a:t>
            </a:r>
          </a:p>
        </p:txBody>
      </p:sp>
    </p:spTree>
    <p:extLst>
      <p:ext uri="{BB962C8B-B14F-4D97-AF65-F5344CB8AC3E}">
        <p14:creationId xmlns:p14="http://schemas.microsoft.com/office/powerpoint/2010/main" val="3896547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Expectation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9993"/>
            <a:ext cx="10515600" cy="43513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endParaRPr lang="en-US" sz="32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2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Create 3 more platforms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2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2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Basic Movement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44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i="1" dirty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Challenge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38200" y="1828800"/>
            <a:ext cx="10515600" cy="954107"/>
          </a:xfrm>
          <a:prstGeom prst="roundRect">
            <a:avLst>
              <a:gd name="adj" fmla="val 556"/>
            </a:avLst>
          </a:prstGeom>
          <a:solidFill>
            <a:srgbClr val="293134"/>
          </a:solidFill>
          <a:ln w="190500">
            <a:solidFill>
              <a:srgbClr val="293134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sprite.body.velocity.</a:t>
            </a:r>
            <a:r>
              <a:rPr lang="en-US" sz="2800" dirty="0" err="1">
                <a:solidFill>
                  <a:srgbClr val="66D9E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x</a:t>
            </a:r>
            <a:endParaRPr lang="en-US" sz="2800" dirty="0">
              <a:solidFill>
                <a:srgbClr val="66D9E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sprite.body.acceleration.</a:t>
            </a:r>
            <a:r>
              <a:rPr lang="en-US" sz="2800" dirty="0" err="1">
                <a:solidFill>
                  <a:srgbClr val="66D9E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x</a:t>
            </a:r>
            <a:endParaRPr lang="en-US" sz="2800" dirty="0">
              <a:solidFill>
                <a:srgbClr val="66D9E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1F2752-351A-44E0-B1A3-59D4E7193471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9859911">
            <a:off x="6134295" y="1872040"/>
            <a:ext cx="4434684" cy="69942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(Yes, there is y for these also)</a:t>
            </a:r>
          </a:p>
        </p:txBody>
      </p:sp>
    </p:spTree>
    <p:extLst>
      <p:ext uri="{BB962C8B-B14F-4D97-AF65-F5344CB8AC3E}">
        <p14:creationId xmlns:p14="http://schemas.microsoft.com/office/powerpoint/2010/main" val="1235661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Next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9993"/>
            <a:ext cx="10515600" cy="43513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Physics and Collision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Gravity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Collsions</a:t>
            </a: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Jump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82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Background"/>
          <p:cNvGrpSpPr/>
          <p:nvPr/>
        </p:nvGrpSpPr>
        <p:grpSpPr>
          <a:xfrm>
            <a:off x="0" y="0"/>
            <a:ext cx="12195263" cy="6858000"/>
            <a:chOff x="0" y="0"/>
            <a:chExt cx="12195263" cy="6858000"/>
          </a:xfrm>
        </p:grpSpPr>
        <p:pic>
          <p:nvPicPr>
            <p:cNvPr id="10" name="Image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</p:spPr>
        </p:pic>
        <p:sp>
          <p:nvSpPr>
            <p:cNvPr id="11" name="Overlay"/>
            <p:cNvSpPr/>
            <p:nvPr/>
          </p:nvSpPr>
          <p:spPr>
            <a:xfrm>
              <a:off x="0" y="0"/>
              <a:ext cx="12195263" cy="6858000"/>
            </a:xfrm>
            <a:prstGeom prst="rect">
              <a:avLst/>
            </a:prstGeom>
            <a:solidFill>
              <a:srgbClr val="443E62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22998"/>
            <a:ext cx="9144000" cy="238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8000" i="1" dirty="0">
                <a:ln w="6350">
                  <a:solidFill>
                    <a:srgbClr val="88873C"/>
                  </a:solidFill>
                </a:ln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dvcoders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25069"/>
            <a:ext cx="9144000" cy="16557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3200" dirty="0">
                <a:solidFill>
                  <a:prstClr val="white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Week 2: Basic Movement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E7E7E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Phaser.io Video Game Project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E7E7E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Sep 27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902708" y="930282"/>
            <a:ext cx="2386584" cy="2402658"/>
            <a:chOff x="4902708" y="1235825"/>
            <a:chExt cx="2386584" cy="240265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ounded Rectangle 11"/>
            <p:cNvSpPr/>
            <p:nvPr/>
          </p:nvSpPr>
          <p:spPr>
            <a:xfrm>
              <a:off x="4953000" y="1235825"/>
              <a:ext cx="2286000" cy="2286000"/>
            </a:xfrm>
            <a:prstGeom prst="roundRect">
              <a:avLst>
                <a:gd name="adj" fmla="val 10935"/>
              </a:avLst>
            </a:prstGeom>
            <a:solidFill>
              <a:srgbClr val="B4B4C8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00"/>
                      </a14:imgEffect>
                      <a14:imgEffect>
                        <a14:saturation sat="1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2708" y="1251899"/>
              <a:ext cx="2386584" cy="238658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832637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2D shooter game with JavaScript with Phaser.io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Preload:	load image		(Before starts)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Create:	create objects	(Once on start)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Update	execute game	(Repeat until end)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How to load image file and create “sprites”</a:t>
            </a:r>
          </a:p>
        </p:txBody>
      </p:sp>
    </p:spTree>
    <p:extLst>
      <p:ext uri="{BB962C8B-B14F-4D97-AF65-F5344CB8AC3E}">
        <p14:creationId xmlns:p14="http://schemas.microsoft.com/office/powerpoint/2010/main" val="146671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Debug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9993"/>
            <a:ext cx="10515600" cy="43513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Console/Error message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Right click on page-&gt;inspect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Black Screen: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“You have error!”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Green box with diagonal image: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“I don’t have that image!”</a:t>
            </a:r>
          </a:p>
        </p:txBody>
      </p:sp>
    </p:spTree>
    <p:extLst>
      <p:ext uri="{BB962C8B-B14F-4D97-AF65-F5344CB8AC3E}">
        <p14:creationId xmlns:p14="http://schemas.microsoft.com/office/powerpoint/2010/main" val="423714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Coordinates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6459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Origin at Top Left side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Down Right is positive side of axis</a:t>
            </a:r>
          </a:p>
        </p:txBody>
      </p:sp>
    </p:spTree>
    <p:extLst>
      <p:ext uri="{BB962C8B-B14F-4D97-AF65-F5344CB8AC3E}">
        <p14:creationId xmlns:p14="http://schemas.microsoft.com/office/powerpoint/2010/main" val="154473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Anchor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6459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Big object,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Where is the center of object?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Setting Anchor will center your object</a:t>
            </a:r>
          </a:p>
        </p:txBody>
      </p:sp>
    </p:spTree>
    <p:extLst>
      <p:ext uri="{BB962C8B-B14F-4D97-AF65-F5344CB8AC3E}">
        <p14:creationId xmlns:p14="http://schemas.microsoft.com/office/powerpoint/2010/main" val="318337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i="1" dirty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Anchor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310" y="3376928"/>
            <a:ext cx="10515600" cy="16780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*Ratio based on width and height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38200" y="1828800"/>
            <a:ext cx="10515600" cy="523220"/>
          </a:xfrm>
          <a:prstGeom prst="roundRect">
            <a:avLst>
              <a:gd name="adj" fmla="val 556"/>
            </a:avLst>
          </a:prstGeom>
          <a:solidFill>
            <a:srgbClr val="293134"/>
          </a:solidFill>
          <a:ln w="190500">
            <a:solidFill>
              <a:srgbClr val="293134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sprite.anchor.</a:t>
            </a:r>
            <a:r>
              <a:rPr lang="en-US" sz="2800" dirty="0" err="1">
                <a:solidFill>
                  <a:srgbClr val="66D9E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set</a:t>
            </a:r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xRatio</a:t>
            </a:r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yRatio</a:t>
            </a:r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);</a:t>
            </a:r>
            <a:endParaRPr lang="en-US" sz="28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highlight>
                <a:srgbClr val="293134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992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Physics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9993"/>
            <a:ext cx="10515600" cy="43513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Arcade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Easy and quick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Ninja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More advanced collision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P2/Particle storm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:????????</a:t>
            </a:r>
          </a:p>
        </p:txBody>
      </p:sp>
    </p:spTree>
    <p:extLst>
      <p:ext uri="{BB962C8B-B14F-4D97-AF65-F5344CB8AC3E}">
        <p14:creationId xmlns:p14="http://schemas.microsoft.com/office/powerpoint/2010/main" val="177897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i="1" dirty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Physics Engine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38200" y="1828800"/>
            <a:ext cx="10515600" cy="2246769"/>
          </a:xfrm>
          <a:prstGeom prst="roundRect">
            <a:avLst>
              <a:gd name="adj" fmla="val 556"/>
            </a:avLst>
          </a:prstGeom>
          <a:solidFill>
            <a:srgbClr val="293134"/>
          </a:solidFill>
          <a:ln w="190500">
            <a:solidFill>
              <a:srgbClr val="293134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//physics engine</a:t>
            </a:r>
          </a:p>
          <a:p>
            <a:r>
              <a:rPr lang="en-US" sz="28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game.physics.</a:t>
            </a:r>
            <a:r>
              <a:rPr lang="en-US" sz="2800" dirty="0" err="1">
                <a:solidFill>
                  <a:srgbClr val="66D9E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startSystem</a:t>
            </a:r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Phaser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Physics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ARCADE</a:t>
            </a:r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);</a:t>
            </a:r>
          </a:p>
          <a:p>
            <a:endParaRPr lang="en-US" sz="28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//apply physics to player sprite</a:t>
            </a:r>
          </a:p>
          <a:p>
            <a:r>
              <a:rPr lang="en-US" sz="28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game.physics.</a:t>
            </a:r>
            <a:r>
              <a:rPr lang="en-US" sz="2800" dirty="0" err="1">
                <a:solidFill>
                  <a:srgbClr val="66D9E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enable</a:t>
            </a:r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player</a:t>
            </a:r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Phaser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Physics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ARCADE</a:t>
            </a:r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00050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Objects/Class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9993"/>
            <a:ext cx="10515600" cy="43513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Radio class			-&gt; Radio object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Car class			-&gt; Car object and Radio object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contains Radio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Access radio object in car object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carObject.radio</a:t>
            </a: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17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3134"/>
        </a:solidFill>
        <a:ln w="190500">
          <a:solidFill>
            <a:srgbClr val="293134"/>
          </a:solidFill>
        </a:ln>
        <a:effectLst>
          <a:glow rad="228600">
            <a:schemeClr val="accent3">
              <a:satMod val="175000"/>
              <a:alpha val="40000"/>
            </a:schemeClr>
          </a:glow>
        </a:effectLst>
      </a:spPr>
      <a:bodyPr rtlCol="0" anchor="t" anchorCtr="0">
        <a:spAutoFit/>
      </a:bodyPr>
      <a:lstStyle>
        <a:defPPr>
          <a:defRPr sz="2800" dirty="0" err="1">
            <a:solidFill>
              <a:srgbClr val="E0E2E4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highlight>
              <a:srgbClr val="293134"/>
            </a:highlight>
            <a:latin typeface="SF Mono" panose="020B0009000002000000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252</Words>
  <Application>Microsoft Office PowerPoint</Application>
  <PresentationFormat>Widescreen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Lato</vt:lpstr>
      <vt:lpstr>Lato Black</vt:lpstr>
      <vt:lpstr>Office Theme</vt:lpstr>
      <vt:lpstr>dvcoders</vt:lpstr>
      <vt:lpstr>Review</vt:lpstr>
      <vt:lpstr>Debug Tips</vt:lpstr>
      <vt:lpstr>Coordinates system</vt:lpstr>
      <vt:lpstr>Anchor</vt:lpstr>
      <vt:lpstr>Anchor</vt:lpstr>
      <vt:lpstr>Physics Engine</vt:lpstr>
      <vt:lpstr>Physics Engine</vt:lpstr>
      <vt:lpstr>Objects/Class</vt:lpstr>
      <vt:lpstr>Accessing x and y of Sprite</vt:lpstr>
      <vt:lpstr>Input</vt:lpstr>
      <vt:lpstr>Expectation</vt:lpstr>
      <vt:lpstr>Challenge</vt:lpstr>
      <vt:lpstr>Next</vt:lpstr>
      <vt:lpstr>dvcoders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dvcoders</dc:title>
  <dc:creator>Oscar</dc:creator>
  <cp:lastModifiedBy>Jae Min Im</cp:lastModifiedBy>
  <cp:revision>11</cp:revision>
  <dcterms:created xsi:type="dcterms:W3CDTF">2017-09-09T22:33:06Z</dcterms:created>
  <dcterms:modified xsi:type="dcterms:W3CDTF">2017-09-27T14:44:28Z</dcterms:modified>
</cp:coreProperties>
</file>