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D"/>
    <a:srgbClr val="C1C1D1"/>
    <a:srgbClr val="443E62"/>
    <a:srgbClr val="FAF094"/>
    <a:srgbClr val="FCD692"/>
    <a:srgbClr val="293134"/>
    <a:srgbClr val="A2A2BA"/>
    <a:srgbClr val="8E8EAC"/>
    <a:srgbClr val="DCDCE5"/>
    <a:srgbClr val="444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2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1: Background and Sprites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 20</a:t>
            </a:r>
            <a:endParaRPr lang="en-US" sz="2000" dirty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50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316739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spriteName</a:t>
            </a:r>
            <a:r>
              <a:rPr lang="en-US" sz="2800" dirty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=</a:t>
            </a:r>
            <a:r>
              <a:rPr lang="en-US" sz="2800" dirty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err="1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game</a:t>
            </a:r>
            <a:r>
              <a:rPr lang="en-US" sz="2800" dirty="0" err="1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.</a:t>
            </a:r>
            <a:r>
              <a:rPr lang="en-US" sz="2800" dirty="0" err="1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add</a:t>
            </a:r>
            <a:r>
              <a:rPr lang="en-US" sz="2800" dirty="0" err="1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.</a:t>
            </a:r>
            <a:r>
              <a:rPr lang="en-US" sz="2800" dirty="0" err="1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sprite</a:t>
            </a:r>
            <a:r>
              <a:rPr lang="en-US" sz="2800" dirty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(</a:t>
            </a:r>
            <a:r>
              <a:rPr lang="en-US" sz="2800" dirty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x</a:t>
            </a:r>
            <a:r>
              <a:rPr lang="en-US" sz="2800" dirty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,</a:t>
            </a:r>
            <a:r>
              <a:rPr lang="en-US" sz="2800" dirty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 y</a:t>
            </a:r>
            <a:r>
              <a:rPr lang="en-US" sz="2800" dirty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,</a:t>
            </a:r>
            <a:r>
              <a:rPr lang="en-US" sz="2800" dirty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C7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"name"</a:t>
            </a:r>
            <a:r>
              <a:rPr lang="en-US" sz="2800" dirty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);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1: Background and Sprites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 20</a:t>
            </a:r>
            <a:endParaRPr lang="en-US" sz="2000" dirty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326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JavaScript with Phaser.io (framework -&gt; library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Pros</a:t>
            </a:r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works with html, easy to use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Cons: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slow, cannot exist as exe file</a:t>
            </a:r>
          </a:p>
        </p:txBody>
      </p:sp>
    </p:spTree>
    <p:extLst>
      <p:ext uri="{BB962C8B-B14F-4D97-AF65-F5344CB8AC3E}">
        <p14:creationId xmlns:p14="http://schemas.microsoft.com/office/powerpoint/2010/main" val="146671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2D Platform Shooter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Requirements: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Basic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programming skill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(Comsci-110)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Game logics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concept, but several new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lines of code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JavaScript Syntax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4126"/>
            <a:ext cx="10515600" cy="1678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If, for, while,… all basics works similarly.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2268498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nn-NO" sz="2800" b="1" dirty="0" smtClean="0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Consolas" panose="020B0609020204030204" pitchFamily="49" charset="0"/>
              </a:rPr>
              <a:t>var</a:t>
            </a:r>
            <a:r>
              <a:rPr lang="nn-NO" sz="2800" dirty="0" smtClean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Consolas" panose="020B0609020204030204" pitchFamily="49" charset="0"/>
              </a:rPr>
              <a:t> variableName</a:t>
            </a:r>
            <a:r>
              <a:rPr lang="nn-NO" sz="2800" dirty="0" smtClean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Consolas" panose="020B0609020204030204" pitchFamily="49" charset="0"/>
              </a:rPr>
              <a:t>;</a:t>
            </a:r>
            <a:r>
              <a:rPr lang="nn-NO" sz="2800" dirty="0" smtClean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Consolas" panose="020B0609020204030204" pitchFamily="49" charset="0"/>
              </a:rPr>
              <a:t> </a:t>
            </a:r>
            <a:r>
              <a:rPr lang="nn-NO" sz="2800" dirty="0" smtClean="0">
                <a:solidFill>
                  <a:srgbClr val="818E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Consolas" panose="020B0609020204030204" pitchFamily="49" charset="0"/>
              </a:rPr>
              <a:t>// No variable types</a:t>
            </a:r>
          </a:p>
          <a:p>
            <a:r>
              <a:rPr lang="en-US" sz="2800" b="1" dirty="0" smtClean="0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 smtClean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Consolas" panose="020B0609020204030204" pitchFamily="49" charset="0"/>
              </a:rPr>
              <a:t> name</a:t>
            </a:r>
            <a:r>
              <a:rPr lang="en-US" sz="2800" dirty="0" smtClean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Consolas" panose="020B0609020204030204" pitchFamily="49" charset="0"/>
              </a:rPr>
              <a:t>()</a:t>
            </a:r>
            <a:r>
              <a:rPr lang="en-US" sz="2800" dirty="0" smtClean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818E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Consolas" panose="020B0609020204030204" pitchFamily="49" charset="0"/>
              </a:rPr>
              <a:t>// No return type</a:t>
            </a:r>
          </a:p>
          <a:p>
            <a:r>
              <a:rPr lang="en-US" sz="2800" dirty="0" smtClean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Consolas" panose="020B0609020204030204" pitchFamily="49" charset="0"/>
              </a:rPr>
              <a:t>{</a:t>
            </a:r>
            <a:endParaRPr lang="en-US" sz="2800" dirty="0" smtClean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818E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Consolas" panose="020B0609020204030204" pitchFamily="49" charset="0"/>
              </a:rPr>
              <a:t>// Function code</a:t>
            </a:r>
          </a:p>
          <a:p>
            <a:r>
              <a:rPr lang="en-US" sz="2800" dirty="0" smtClean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JavaScript </a:t>
            </a:r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</a:t>
            </a:r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onvention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C++ convention still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Suggest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C++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convention</a:t>
            </a:r>
          </a:p>
        </p:txBody>
      </p:sp>
    </p:spTree>
    <p:extLst>
      <p:ext uri="{BB962C8B-B14F-4D97-AF65-F5344CB8AC3E}">
        <p14:creationId xmlns:p14="http://schemas.microsoft.com/office/powerpoint/2010/main" val="154473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game.js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Preload: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prepare game by loading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Create</a:t>
            </a:r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Update: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 the game</a:t>
            </a:r>
          </a:p>
        </p:txBody>
      </p:sp>
    </p:spTree>
    <p:extLst>
      <p:ext uri="{BB962C8B-B14F-4D97-AF65-F5344CB8AC3E}">
        <p14:creationId xmlns:p14="http://schemas.microsoft.com/office/powerpoint/2010/main" val="13540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3167390"/>
            <a:ext cx="10515600" cy="954107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game</a:t>
            </a:r>
            <a:r>
              <a:rPr lang="en-US" sz="2800" dirty="0" err="1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.</a:t>
            </a:r>
            <a:r>
              <a:rPr lang="en-US" sz="2800" dirty="0" err="1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load</a:t>
            </a:r>
            <a:r>
              <a:rPr lang="en-US" sz="2800" dirty="0" err="1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.</a:t>
            </a:r>
            <a:r>
              <a:rPr lang="en-US" sz="2800" dirty="0" err="1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image</a:t>
            </a:r>
            <a:r>
              <a:rPr lang="en-US" sz="2800" dirty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(</a:t>
            </a:r>
            <a:r>
              <a:rPr lang="en-US" sz="2800" dirty="0">
                <a:solidFill>
                  <a:srgbClr val="EC7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"name"</a:t>
            </a:r>
            <a:r>
              <a:rPr lang="en-US" sz="2800" dirty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,</a:t>
            </a:r>
            <a:r>
              <a:rPr lang="en-US" sz="2800" dirty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C7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"asset/image_name.png"</a:t>
            </a:r>
            <a:r>
              <a:rPr lang="en-US" sz="2800" dirty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);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2951947"/>
            <a:ext cx="10515600" cy="954107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914400" indent="-914400"/>
            <a:r>
              <a:rPr lang="en-US" sz="2800" dirty="0" err="1" smtClean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game</a:t>
            </a:r>
            <a:r>
              <a:rPr lang="en-US" sz="2800" dirty="0" err="1" smtClean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.</a:t>
            </a:r>
            <a:r>
              <a:rPr lang="en-US" sz="2800" dirty="0" err="1" smtClean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add</a:t>
            </a:r>
            <a:r>
              <a:rPr lang="en-US" sz="2800" dirty="0" err="1" smtClean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.</a:t>
            </a:r>
            <a:r>
              <a:rPr lang="en-US" sz="2800" dirty="0" err="1" smtClean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tileSprite</a:t>
            </a:r>
            <a:r>
              <a:rPr lang="en-US" sz="2800" dirty="0" smtClean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(</a:t>
            </a:r>
            <a:r>
              <a:rPr lang="en-US" sz="2800" dirty="0" smtClean="0">
                <a:solidFill>
                  <a:srgbClr val="FFCD2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0</a:t>
            </a:r>
            <a:r>
              <a:rPr lang="en-US" sz="2800" dirty="0" smtClean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,</a:t>
            </a:r>
            <a:r>
              <a:rPr lang="en-US" sz="2800" dirty="0" smtClean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smtClean="0">
                <a:solidFill>
                  <a:srgbClr val="FFCD2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0</a:t>
            </a:r>
            <a:r>
              <a:rPr lang="en-US" sz="2800" dirty="0" smtClean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,</a:t>
            </a:r>
            <a:r>
              <a:rPr lang="en-US" sz="2800" dirty="0" smtClean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err="1" smtClean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game</a:t>
            </a:r>
            <a:r>
              <a:rPr lang="en-US" sz="2800" dirty="0" err="1" smtClean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.</a:t>
            </a:r>
            <a:r>
              <a:rPr lang="en-US" sz="2800" dirty="0" err="1" smtClean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width</a:t>
            </a:r>
            <a:r>
              <a:rPr lang="en-US" sz="2800" dirty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,</a:t>
            </a:r>
            <a:r>
              <a:rPr lang="en-US" sz="2800" dirty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err="1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game</a:t>
            </a:r>
            <a:r>
              <a:rPr lang="en-US" sz="2800" dirty="0" err="1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.</a:t>
            </a:r>
            <a:r>
              <a:rPr lang="en-US" sz="2800" dirty="0" err="1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height</a:t>
            </a:r>
            <a:r>
              <a:rPr lang="en-US" sz="2800" dirty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,</a:t>
            </a:r>
            <a:r>
              <a:rPr lang="en-US" sz="2800" dirty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C7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"name"</a:t>
            </a:r>
            <a:r>
              <a:rPr lang="en-US" sz="2800" dirty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);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2951947"/>
            <a:ext cx="10515600" cy="954107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spriteName</a:t>
            </a:r>
            <a:r>
              <a:rPr lang="en-US" sz="2800" dirty="0" err="1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.</a:t>
            </a:r>
            <a:r>
              <a:rPr lang="en-US" sz="2800" dirty="0" err="1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width</a:t>
            </a:r>
            <a:r>
              <a:rPr lang="en-US" sz="2800" dirty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=</a:t>
            </a:r>
            <a:r>
              <a:rPr lang="en-US" sz="2800" dirty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FFCD2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50</a:t>
            </a:r>
            <a:r>
              <a:rPr lang="en-US" sz="2800" dirty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err="1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spriteName</a:t>
            </a:r>
            <a:r>
              <a:rPr lang="en-US" sz="2800" dirty="0" err="1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.</a:t>
            </a:r>
            <a:r>
              <a:rPr lang="en-US" sz="2800" dirty="0" err="1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height</a:t>
            </a:r>
            <a:r>
              <a:rPr lang="en-US" sz="2800" dirty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=</a:t>
            </a:r>
            <a:r>
              <a:rPr lang="en-US" sz="2800" dirty="0">
                <a:solidFill>
                  <a:srgbClr val="E0E2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FFCD2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50</a:t>
            </a:r>
            <a:r>
              <a:rPr lang="en-US" sz="2800" dirty="0">
                <a:solidFill>
                  <a:srgbClr val="F926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3134"/>
        </a:solidFill>
        <a:ln w="190500">
          <a:solidFill>
            <a:srgbClr val="293134"/>
          </a:solidFill>
        </a:ln>
        <a:effectLst>
          <a:glow rad="228600">
            <a:schemeClr val="accent3">
              <a:satMod val="175000"/>
              <a:alpha val="40000"/>
            </a:schemeClr>
          </a:glow>
        </a:effectLst>
      </a:spPr>
      <a:bodyPr rtlCol="0" anchor="t" anchorCtr="0">
        <a:spAutoFit/>
      </a:bodyPr>
      <a:lstStyle>
        <a:defPPr>
          <a:defRPr sz="2800" dirty="0" err="1">
            <a:solidFill>
              <a:srgbClr val="E0E2E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highlight>
              <a:srgbClr val="293134"/>
            </a:highlight>
            <a:latin typeface="SF Mono" panose="020B0009000002000000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168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Lato</vt:lpstr>
      <vt:lpstr>Lato Black</vt:lpstr>
      <vt:lpstr>SF Mono</vt:lpstr>
      <vt:lpstr>Office Theme</vt:lpstr>
      <vt:lpstr>dvcoders</vt:lpstr>
      <vt:lpstr>Introduction</vt:lpstr>
      <vt:lpstr>2D Platform Shooter</vt:lpstr>
      <vt:lpstr>JavaScript Syntax</vt:lpstr>
      <vt:lpstr>JavaScript Convention</vt:lpstr>
      <vt:lpstr>game.js</vt:lpstr>
      <vt:lpstr>PowerPoint Presentation</vt:lpstr>
      <vt:lpstr>PowerPoint Presentation</vt:lpstr>
      <vt:lpstr>PowerPoint Presentation</vt:lpstr>
      <vt:lpstr>PowerPoint Presentation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dc:creator>Oscar</dc:creator>
  <cp:lastModifiedBy>Oscar Shaw</cp:lastModifiedBy>
  <cp:revision>5</cp:revision>
  <dcterms:created xsi:type="dcterms:W3CDTF">2017-09-09T22:33:06Z</dcterms:created>
  <dcterms:modified xsi:type="dcterms:W3CDTF">2017-09-16T00:37:11Z</dcterms:modified>
</cp:coreProperties>
</file>