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80" r:id="rId2"/>
    <p:sldId id="257" r:id="rId3"/>
    <p:sldId id="260" r:id="rId4"/>
    <p:sldId id="285" r:id="rId5"/>
    <p:sldId id="258" r:id="rId6"/>
    <p:sldId id="286" r:id="rId7"/>
    <p:sldId id="283" r:id="rId8"/>
    <p:sldId id="271" r:id="rId9"/>
    <p:sldId id="287" r:id="rId10"/>
    <p:sldId id="284" r:id="rId11"/>
    <p:sldId id="28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D9EF"/>
    <a:srgbClr val="8A69BF"/>
    <a:srgbClr val="293134"/>
    <a:srgbClr val="847CAC"/>
    <a:srgbClr val="423C5F"/>
    <a:srgbClr val="E7E7ED"/>
    <a:srgbClr val="C1C1D1"/>
    <a:srgbClr val="443E62"/>
    <a:srgbClr val="FAF094"/>
    <a:srgbClr val="FCD6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54" autoAdjust="0"/>
    <p:restoredTop sz="86620" autoAdjust="0"/>
  </p:normalViewPr>
  <p:slideViewPr>
    <p:cSldViewPr snapToGrid="0">
      <p:cViewPr varScale="1">
        <p:scale>
          <a:sx n="101" d="100"/>
          <a:sy n="101" d="100"/>
        </p:scale>
        <p:origin x="120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D833F-09EB-45DD-A30F-09DCBD75BE79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46DCC-D6A5-4C06-8DDC-3E96E0D43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06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if button pressed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46DCC-D6A5-4C06-8DDC-3E96E0D436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53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46DCC-D6A5-4C06-8DDC-3E96E0D436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19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46DCC-D6A5-4C06-8DDC-3E96E0D436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69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1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6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24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91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2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13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52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8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4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0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7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754AF-6855-4FBF-9F06-D96142EEC6BA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77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Background"/>
          <p:cNvGrpSpPr/>
          <p:nvPr/>
        </p:nvGrpSpPr>
        <p:grpSpPr>
          <a:xfrm>
            <a:off x="0" y="0"/>
            <a:ext cx="12195263" cy="6858000"/>
            <a:chOff x="0" y="0"/>
            <a:chExt cx="12195263" cy="6858000"/>
          </a:xfrm>
        </p:grpSpPr>
        <p:pic>
          <p:nvPicPr>
            <p:cNvPr id="10" name="Image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</p:spPr>
        </p:pic>
        <p:sp>
          <p:nvSpPr>
            <p:cNvPr id="11" name="Overlay"/>
            <p:cNvSpPr/>
            <p:nvPr/>
          </p:nvSpPr>
          <p:spPr>
            <a:xfrm>
              <a:off x="0" y="0"/>
              <a:ext cx="12195263" cy="6858000"/>
            </a:xfrm>
            <a:prstGeom prst="rect">
              <a:avLst/>
            </a:prstGeom>
            <a:solidFill>
              <a:srgbClr val="443E62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22998"/>
            <a:ext cx="9144000" cy="238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8000" i="1" dirty="0">
                <a:ln w="6350">
                  <a:solidFill>
                    <a:srgbClr val="88873C"/>
                  </a:solidFill>
                </a:ln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dvcoders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25069"/>
            <a:ext cx="9144000" cy="16557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3200" dirty="0">
                <a:solidFill>
                  <a:prstClr val="white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Week 4: Jump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Phaser.io Video Game Project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200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Oct 11</a:t>
            </a:r>
            <a:endParaRPr lang="en-US" sz="2000" dirty="0">
              <a:solidFill>
                <a:srgbClr val="E7E7E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902708" y="930282"/>
            <a:ext cx="2386584" cy="2402658"/>
            <a:chOff x="4902708" y="1235825"/>
            <a:chExt cx="2386584" cy="240265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ounded Rectangle 11"/>
            <p:cNvSpPr/>
            <p:nvPr/>
          </p:nvSpPr>
          <p:spPr>
            <a:xfrm>
              <a:off x="4953000" y="1235825"/>
              <a:ext cx="2286000" cy="2286000"/>
            </a:xfrm>
            <a:prstGeom prst="roundRect">
              <a:avLst>
                <a:gd name="adj" fmla="val 10935"/>
              </a:avLst>
            </a:prstGeom>
            <a:solidFill>
              <a:srgbClr val="B4B4C8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00"/>
                      </a14:imgEffect>
                      <a14:imgEffect>
                        <a14:saturation sat="1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2708" y="1251899"/>
              <a:ext cx="2386584" cy="238658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682330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i="1" dirty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When touching 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310" y="3376928"/>
            <a:ext cx="10515600" cy="16780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When sprite is touching something underneath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38200" y="1828800"/>
            <a:ext cx="10515600" cy="523220"/>
          </a:xfrm>
          <a:prstGeom prst="roundRect">
            <a:avLst>
              <a:gd name="adj" fmla="val 556"/>
            </a:avLst>
          </a:prstGeom>
          <a:solidFill>
            <a:srgbClr val="293134"/>
          </a:solidFill>
          <a:ln w="190500">
            <a:solidFill>
              <a:srgbClr val="293134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sprite.</a:t>
            </a:r>
            <a:r>
              <a:rPr lang="en-US" sz="2800" dirty="0" err="1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body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touching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66D9E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down</a:t>
            </a:r>
            <a:endParaRPr lang="en-US" sz="2800" dirty="0">
              <a:solidFill>
                <a:srgbClr val="66D9E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3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Background"/>
          <p:cNvGrpSpPr/>
          <p:nvPr/>
        </p:nvGrpSpPr>
        <p:grpSpPr>
          <a:xfrm>
            <a:off x="0" y="0"/>
            <a:ext cx="12195263" cy="6858000"/>
            <a:chOff x="0" y="0"/>
            <a:chExt cx="12195263" cy="6858000"/>
          </a:xfrm>
        </p:grpSpPr>
        <p:pic>
          <p:nvPicPr>
            <p:cNvPr id="10" name="Image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</p:spPr>
        </p:pic>
        <p:sp>
          <p:nvSpPr>
            <p:cNvPr id="11" name="Overlay"/>
            <p:cNvSpPr/>
            <p:nvPr/>
          </p:nvSpPr>
          <p:spPr>
            <a:xfrm>
              <a:off x="0" y="0"/>
              <a:ext cx="12195263" cy="6858000"/>
            </a:xfrm>
            <a:prstGeom prst="rect">
              <a:avLst/>
            </a:prstGeom>
            <a:solidFill>
              <a:srgbClr val="443E62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22998"/>
            <a:ext cx="9144000" cy="238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8000" i="1" dirty="0">
                <a:ln w="6350">
                  <a:solidFill>
                    <a:srgbClr val="88873C"/>
                  </a:solidFill>
                </a:ln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dvcoders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25069"/>
            <a:ext cx="9144000" cy="16557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3200" dirty="0">
                <a:solidFill>
                  <a:prstClr val="white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Week 4: Jump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Phaser.io Video Game Project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Oct 11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902708" y="930282"/>
            <a:ext cx="2386584" cy="2402658"/>
            <a:chOff x="4902708" y="1235825"/>
            <a:chExt cx="2386584" cy="240265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ounded Rectangle 11"/>
            <p:cNvSpPr/>
            <p:nvPr/>
          </p:nvSpPr>
          <p:spPr>
            <a:xfrm>
              <a:off x="4953000" y="1235825"/>
              <a:ext cx="2286000" cy="2286000"/>
            </a:xfrm>
            <a:prstGeom prst="roundRect">
              <a:avLst>
                <a:gd name="adj" fmla="val 10935"/>
              </a:avLst>
            </a:prstGeom>
            <a:solidFill>
              <a:srgbClr val="B4B4C8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00"/>
                      </a14:imgEffect>
                      <a14:imgEffect>
                        <a14:saturation sat="1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2708" y="1251899"/>
              <a:ext cx="2386584" cy="238658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364887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Enable physics and collision for floor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		+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	set gravity to true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		=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Basic Gravity and physics</a:t>
            </a:r>
          </a:p>
        </p:txBody>
      </p:sp>
    </p:spTree>
    <p:extLst>
      <p:ext uri="{BB962C8B-B14F-4D97-AF65-F5344CB8AC3E}">
        <p14:creationId xmlns:p14="http://schemas.microsoft.com/office/powerpoint/2010/main" val="146671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Jump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6459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Motion of upward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Upward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slows down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eventually moves down</a:t>
            </a:r>
          </a:p>
        </p:txBody>
      </p:sp>
    </p:spTree>
    <p:extLst>
      <p:ext uri="{BB962C8B-B14F-4D97-AF65-F5344CB8AC3E}">
        <p14:creationId xmlns:p14="http://schemas.microsoft.com/office/powerpoint/2010/main" val="154473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Jump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6459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Set velocity upward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Gravity will automatically make sprite fall down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18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i="1" dirty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Velocity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310" y="3376928"/>
            <a:ext cx="10515600" cy="16780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Remember!!!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Upward is negative!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38200" y="1828800"/>
            <a:ext cx="10515600" cy="523220"/>
          </a:xfrm>
          <a:prstGeom prst="roundRect">
            <a:avLst>
              <a:gd name="adj" fmla="val 556"/>
            </a:avLst>
          </a:prstGeom>
          <a:solidFill>
            <a:srgbClr val="293134"/>
          </a:solidFill>
          <a:ln w="190500">
            <a:solidFill>
              <a:srgbClr val="293134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sprite.</a:t>
            </a:r>
            <a:r>
              <a:rPr lang="en-US" sz="2800" dirty="0" err="1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body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velocity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66D9E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y</a:t>
            </a:r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 = -10;</a:t>
            </a:r>
          </a:p>
        </p:txBody>
      </p:sp>
    </p:spTree>
    <p:extLst>
      <p:ext uri="{BB962C8B-B14F-4D97-AF65-F5344CB8AC3E}">
        <p14:creationId xmlns:p14="http://schemas.microsoft.com/office/powerpoint/2010/main" val="1410992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Jump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6459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Player can only jump when on ground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Conditions: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AutoNum type="arabicPeriod"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Press UP button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AutoNum type="arabicPeriod"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Touch ground</a:t>
            </a:r>
          </a:p>
        </p:txBody>
      </p:sp>
    </p:spTree>
    <p:extLst>
      <p:ext uri="{BB962C8B-B14F-4D97-AF65-F5344CB8AC3E}">
        <p14:creationId xmlns:p14="http://schemas.microsoft.com/office/powerpoint/2010/main" val="14126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i="1" dirty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Collision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310" y="3376928"/>
            <a:ext cx="10515600" cy="29291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Remember this?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38200" y="1828800"/>
            <a:ext cx="10515600" cy="523220"/>
          </a:xfrm>
          <a:prstGeom prst="roundRect">
            <a:avLst>
              <a:gd name="adj" fmla="val 556"/>
            </a:avLst>
          </a:prstGeom>
          <a:solidFill>
            <a:srgbClr val="293134"/>
          </a:solidFill>
          <a:ln w="190500">
            <a:solidFill>
              <a:srgbClr val="293134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game.physics.arcade.</a:t>
            </a:r>
            <a:r>
              <a:rPr lang="en-US" sz="2800" dirty="0" err="1">
                <a:solidFill>
                  <a:srgbClr val="66D9E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collide</a:t>
            </a:r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sprite1</a:t>
            </a:r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sprite2</a:t>
            </a:r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07478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Collision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6459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Will do collisions, but also: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returns </a:t>
            </a:r>
            <a:r>
              <a:rPr lang="en-US" dirty="0">
                <a:solidFill>
                  <a:srgbClr val="66D9E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Boolean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of whether those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two sprites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are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currently </a:t>
            </a:r>
            <a:r>
              <a:rPr lang="en-US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touching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7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Infinite jump?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6459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Touch floor from underneath?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-&gt; Only when player is </a:t>
            </a:r>
            <a:r>
              <a:rPr lang="en-US" b="1" u="sng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above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floor</a:t>
            </a:r>
          </a:p>
        </p:txBody>
      </p:sp>
    </p:spTree>
    <p:extLst>
      <p:ext uri="{BB962C8B-B14F-4D97-AF65-F5344CB8AC3E}">
        <p14:creationId xmlns:p14="http://schemas.microsoft.com/office/powerpoint/2010/main" val="78878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3134"/>
        </a:solidFill>
        <a:ln w="190500">
          <a:solidFill>
            <a:srgbClr val="293134"/>
          </a:solidFill>
        </a:ln>
        <a:effectLst>
          <a:glow rad="228600">
            <a:schemeClr val="accent3">
              <a:satMod val="175000"/>
              <a:alpha val="40000"/>
            </a:schemeClr>
          </a:glow>
        </a:effectLst>
      </a:spPr>
      <a:bodyPr rtlCol="0" anchor="t" anchorCtr="0">
        <a:spAutoFit/>
      </a:bodyPr>
      <a:lstStyle>
        <a:defPPr>
          <a:defRPr sz="2800" dirty="0" err="1">
            <a:solidFill>
              <a:srgbClr val="E0E2E4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highlight>
              <a:srgbClr val="293134"/>
            </a:highlight>
            <a:latin typeface="SF Mono" panose="020B0009000002000000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160</Words>
  <Application>Microsoft Office PowerPoint</Application>
  <PresentationFormat>Widescreen</PresentationFormat>
  <Paragraphs>54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Lato</vt:lpstr>
      <vt:lpstr>Lato Black</vt:lpstr>
      <vt:lpstr>Office Theme</vt:lpstr>
      <vt:lpstr>dvcoders</vt:lpstr>
      <vt:lpstr>Review</vt:lpstr>
      <vt:lpstr>Jump</vt:lpstr>
      <vt:lpstr>Jump continued</vt:lpstr>
      <vt:lpstr>Velocity</vt:lpstr>
      <vt:lpstr>Jump</vt:lpstr>
      <vt:lpstr>Collision</vt:lpstr>
      <vt:lpstr>Collision</vt:lpstr>
      <vt:lpstr>Infinite jump?</vt:lpstr>
      <vt:lpstr>When touching down</vt:lpstr>
      <vt:lpstr>dvcoders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dvcoders</dc:title>
  <dc:creator>Oscar</dc:creator>
  <cp:lastModifiedBy>Jae Min Im</cp:lastModifiedBy>
  <cp:revision>20</cp:revision>
  <dcterms:created xsi:type="dcterms:W3CDTF">2017-09-09T22:33:06Z</dcterms:created>
  <dcterms:modified xsi:type="dcterms:W3CDTF">2017-10-09T06:41:09Z</dcterms:modified>
</cp:coreProperties>
</file>