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0" r:id="rId4"/>
    <p:sldId id="258" r:id="rId5"/>
    <p:sldId id="283" r:id="rId6"/>
    <p:sldId id="284" r:id="rId7"/>
    <p:sldId id="271" r:id="rId8"/>
    <p:sldId id="272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9EF"/>
    <a:srgbClr val="8A69BF"/>
    <a:srgbClr val="293134"/>
    <a:srgbClr val="847CAC"/>
    <a:srgbClr val="423C5F"/>
    <a:srgbClr val="E7E7ED"/>
    <a:srgbClr val="C1C1D1"/>
    <a:srgbClr val="443E62"/>
    <a:srgbClr val="FAF094"/>
    <a:srgbClr val="FCD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3: Physics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3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 system with origin at top left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sprite.body.x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(or y) to manipulate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anchor to center the object</a:t>
            </a:r>
          </a:p>
        </p:txBody>
      </p:sp>
    </p:spTree>
    <p:extLst>
      <p:ext uri="{BB962C8B-B14F-4D97-AF65-F5344CB8AC3E}">
        <p14:creationId xmlns:p14="http://schemas.microsoft.com/office/powerpoint/2010/main" val="14667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objects (most of them) have gravity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Technically, constant acceleration downward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can, but don’t need to create by your own</a:t>
            </a:r>
          </a:p>
        </p:txBody>
      </p:sp>
    </p:spTree>
    <p:extLst>
      <p:ext uri="{BB962C8B-B14F-4D97-AF65-F5344CB8AC3E}">
        <p14:creationId xmlns:p14="http://schemas.microsoft.com/office/powerpoint/2010/main" val="15447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PLAYER_GRAVITY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is constant value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sprite.body.allowGravity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sprite.body.gravity.y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PLAYER_GRAVITY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09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intuitive method (I guess…)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sprite.body.acceleration.y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PLAYER_GRAVITY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74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Fixed 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310" y="3376928"/>
            <a:ext cx="10515600" cy="16780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Floor is now fixed, not moving at all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enable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floor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Phaser.Physics.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ARCADE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floor.body.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immovable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5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Collision physics is hard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That’s why we use phaser.io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(Duh)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Physics Engine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828800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game.physics.arcade.</a:t>
            </a:r>
            <a:r>
              <a:rPr lang="en-US" sz="2800" dirty="0" err="1">
                <a:solidFill>
                  <a:srgbClr val="66D9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collide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sprite1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sprite2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00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solidFill>
                  <a:prstClr val="white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3: Physics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Phaser.io Video Game Project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 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6488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3134"/>
        </a:solidFill>
        <a:ln w="190500">
          <a:solidFill>
            <a:srgbClr val="293134"/>
          </a:solidFill>
        </a:ln>
        <a:effectLst>
          <a:glow rad="228600">
            <a:schemeClr val="accent3">
              <a:satMod val="175000"/>
              <a:alpha val="40000"/>
            </a:schemeClr>
          </a:glow>
        </a:effectLst>
      </a:spPr>
      <a:bodyPr rtlCol="0" anchor="t" anchorCtr="0">
        <a:spAutoFit/>
      </a:bodyPr>
      <a:lstStyle>
        <a:defPPr>
          <a:defRPr sz="2800" dirty="0" err="1">
            <a:solidFill>
              <a:srgbClr val="E0E2E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highlight>
              <a:srgbClr val="293134"/>
            </a:highlight>
            <a:latin typeface="SF Mono" panose="020B0009000002000000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188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Lato</vt:lpstr>
      <vt:lpstr>Lato Black</vt:lpstr>
      <vt:lpstr>Office Theme</vt:lpstr>
      <vt:lpstr>dvcoders</vt:lpstr>
      <vt:lpstr>Review</vt:lpstr>
      <vt:lpstr>Gravity</vt:lpstr>
      <vt:lpstr>Gravity</vt:lpstr>
      <vt:lpstr>Gravity</vt:lpstr>
      <vt:lpstr>Fixed sprites</vt:lpstr>
      <vt:lpstr>Collision</vt:lpstr>
      <vt:lpstr>Physics Engine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dc:creator>Oscar</dc:creator>
  <cp:lastModifiedBy>Jae Min Im</cp:lastModifiedBy>
  <cp:revision>18</cp:revision>
  <dcterms:created xsi:type="dcterms:W3CDTF">2017-09-09T22:33:06Z</dcterms:created>
  <dcterms:modified xsi:type="dcterms:W3CDTF">2017-10-02T22:53:13Z</dcterms:modified>
</cp:coreProperties>
</file>