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8.gif" ContentType="image/gif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C4351-60C9-4B72-ABA3-F485D5125B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68FA78-B436-4C45-A139-BC09CF85A8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11889-2B93-49D8-A18F-26B5D467D7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B1D52-0E76-40DB-8491-AB0FF08C19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95ACD8-DD66-4728-A2A2-DE92E4D220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A4DA8-FDD3-49E8-AC81-4811BB34A0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B62247-C829-4262-B6F8-A6EC9681CE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E72819-7F93-4ABB-B829-EBD0D332BF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24019-4530-41C4-AF2A-7F61CA4B3E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83CB0A-8B62-482C-A0E7-5BCF62E3BF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BFBEE0-E9D1-43F9-83B1-BA235E44C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0104D-6A30-482E-868E-4EF5CD89B3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E879CA-E985-4D20-ABB7-4B2E05DD3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EBF64E-A567-44B0-B9B2-474AC4A970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551E28-A32C-497C-B8B2-2A126D1E86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095EAB-A1E5-4D57-AC54-8957D629BF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C20773-7A8F-4062-9ABC-2F793779A2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BCDD5-CB4D-4EDE-BE74-5DCCB98D8E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98B3B-AA83-42A4-9189-D349E62DA4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40FC42-CD61-4BB5-B00B-E0FEDBE9B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A5E80-7B93-4AC3-9A44-1B934AF340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6B3359-7FA8-49DF-B7FF-6D16879AD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A6E81-ABAA-4616-8B0B-D657D30E9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03399-8C19-4349-A48C-387427BDB0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320000"/>
            <a:ext cx="1977840" cy="13478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77840" cy="34178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740000" y="0"/>
            <a:ext cx="2337840" cy="16178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520000"/>
            <a:ext cx="1077840" cy="31478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6FBFA2-CE7A-4259-BD26-A5BAF53A8EA3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4320000"/>
            <a:ext cx="1977840" cy="134784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0" y="0"/>
            <a:ext cx="1077840" cy="341784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7740000" y="0"/>
            <a:ext cx="2337840" cy="161784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9000000" y="2520000"/>
            <a:ext cx="1077840" cy="314784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417FBE-2635-4ED0-8718-06C6281E0D96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7840" cy="3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7440" cy="10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l-GR" sz="3600" spc="-1" strike="noStrike" u="sng">
                <a:solidFill>
                  <a:srgbClr val="000000"/>
                </a:solidFill>
                <a:uFillTx/>
                <a:latin typeface="DejaVu Sans"/>
                <a:ea typeface="Calibri"/>
              </a:rPr>
              <a:t>DDoS attack detection in Software-Defined Networking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14400" y="1828800"/>
            <a:ext cx="8227440" cy="29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l-GR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Νικόλας Μαυρόπουλος 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it21865       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l-GR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4</a:t>
            </a:r>
            <a:r>
              <a:rPr b="0" lang="el-GR" sz="3200" spc="-1" strike="noStrike" baseline="33000">
                <a:solidFill>
                  <a:srgbClr val="666666"/>
                </a:solidFill>
                <a:latin typeface="DejaVu Sans"/>
                <a:ea typeface="Calibri"/>
              </a:rPr>
              <a:t>ο </a:t>
            </a:r>
            <a:r>
              <a:rPr b="0" lang="el-GR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Έτος 8</a:t>
            </a:r>
            <a:r>
              <a:rPr b="0" lang="el-GR" sz="3200" spc="-1" strike="noStrike" baseline="33000">
                <a:solidFill>
                  <a:srgbClr val="666666"/>
                </a:solidFill>
                <a:latin typeface="DejaVu Sans"/>
                <a:ea typeface="Calibri"/>
              </a:rPr>
              <a:t>ο </a:t>
            </a:r>
            <a:r>
              <a:rPr b="0" lang="el-GR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Εξάμηνο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l-GR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Επιβλέπων καθηγητής: Ειρήνη Λιώτου Ημερομηνία: 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Calibri"/>
              </a:rPr>
              <a:t>20/05/2022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A73A4-CEE9-497B-BD9B-7D01A0366BC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Μοντέλα Μηχανικής Μάθησης ταξινόμησης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l-GR" sz="2400" spc="-1" strike="noStrike">
                <a:latin typeface="DejaVu Sans"/>
                <a:ea typeface="Microsoft YaHei"/>
              </a:rPr>
              <a:t>Artificial Neural Network(ANN)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6627600" cy="3727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4D5AD9-99B3-46AA-872E-4FCE316AA44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600" y="14400"/>
            <a:ext cx="95990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</a:rPr>
              <a:t>Automated DDOS attack detection in software defined networking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Τι είναι το Software-Defined Networking (SDN);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Από τι αποτελείται το SDN;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</a:rPr>
              <a:t>Οφέλη </a:t>
            </a: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SDN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86400" y="1828800"/>
            <a:ext cx="4588200" cy="28285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FBAB3-B4EC-4677-8258-0316A6DC585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Distributed Denial-of-Service (DDoS)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54360" y="1413720"/>
            <a:ext cx="6144840" cy="3385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ED8B63-B19E-4637-85AF-6DA58DE4BE6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</a:rPr>
              <a:t>Security Flaws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Επίπεδο εφαρμογής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Επίπεδο ελέγχου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Επίπεδο υποδομής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43400" y="1191240"/>
            <a:ext cx="5712840" cy="3754080"/>
          </a:xfrm>
          <a:prstGeom prst="rect">
            <a:avLst/>
          </a:prstGeom>
          <a:ln w="18000">
            <a:noFill/>
          </a:ln>
        </p:spPr>
      </p:pic>
      <p:sp>
        <p:nvSpPr>
          <p:cNvPr id="100" name=""/>
          <p:cNvSpPr/>
          <p:nvPr/>
        </p:nvSpPr>
        <p:spPr>
          <a:xfrm flipH="1">
            <a:off x="6172200" y="914400"/>
            <a:ext cx="685800" cy="685800"/>
          </a:xfrm>
          <a:prstGeom prst="line">
            <a:avLst/>
          </a:prstGeom>
          <a:ln w="1800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943600" y="1828800"/>
            <a:ext cx="685800" cy="9144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 flipH="1">
            <a:off x="5877000" y="2971800"/>
            <a:ext cx="752400" cy="8557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06E211-914C-4352-AAD7-CDF4D872CB2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2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2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</a:rPr>
              <a:t>Proposed Approach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</a:rPr>
              <a:t>Δημιουργία δεδομένων SDN με χρήση mininet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</a:rPr>
              <a:t>Ταξινόμηση της κυκλοφορίας σε καλοήθη και κακόβουλη με χρήση μηχανικής μάθησης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</a:rPr>
              <a:t>Ανίχνευση της επίθεσης στον κεντρικό υπολογιστή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9122BA-21EA-4A76-9B10-EEACDDA20DD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2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2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Μοντέλα Μηχανικής Μάθησης ταξινόμησης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l-GR" sz="2400" spc="-1" strike="noStrike">
                <a:latin typeface="DejaVu Sans"/>
                <a:ea typeface="Microsoft YaHei"/>
              </a:rPr>
              <a:t>Logistic Regression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43200" y="1965600"/>
            <a:ext cx="4341600" cy="3703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374B7-9785-4566-AB2B-0DB916B2A61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Μοντέλα Μηχανικής Μάθησης ταξινόμησης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  <a:ea typeface="Microsoft YaHei"/>
              </a:rPr>
              <a:t>Support Vector Classifier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971800" y="1836000"/>
            <a:ext cx="4570200" cy="3840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6D597-15C3-4EE5-A9C6-CAA27909F09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2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Μοντέλα Μηχανικής Μάθησης ταξινόμησης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l-GR" sz="2400" spc="-1" strike="noStrike">
                <a:solidFill>
                  <a:srgbClr val="000000"/>
                </a:solidFill>
                <a:latin typeface="DejaVu Sans"/>
                <a:ea typeface="Microsoft YaHei"/>
              </a:rPr>
              <a:t>K-Nearest Neighbor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952640" y="1886400"/>
            <a:ext cx="6189120" cy="3598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F6FA5-7369-4C5A-9B17-1019F2A6921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7840" cy="8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latin typeface="DejaVu Sans"/>
              </a:rPr>
              <a:t>Μοντέλα Μηχανικής Μάθησης ταξινόμησης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784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  <a:ea typeface="Microsoft YaHei"/>
              </a:rPr>
              <a:t>Random Forest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739880" y="1828800"/>
            <a:ext cx="6716520" cy="3776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20A1E-92D6-4878-994A-D85E08033AD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2022-05-20T16:58:01Z</dcterms:created>
  <dc:creator/>
  <dc:description/>
  <dc:language>en-US</dc:language>
  <cp:lastModifiedBy/>
  <dcterms:modified xsi:type="dcterms:W3CDTF">2022-05-27T20:15:50Z</dcterms:modified>
  <cp:revision>75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