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1F4"/>
    <a:srgbClr val="69B180"/>
    <a:srgbClr val="3DB168"/>
    <a:srgbClr val="007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1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3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 descr="Energy Economics Group (EEG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790" y="1052512"/>
            <a:ext cx="1504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erkeley Lab - Materials Sciences Division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1" y="1167723"/>
            <a:ext cx="1032510" cy="8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13" y="872490"/>
            <a:ext cx="11029616" cy="4987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ikolausHouben/WattCas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521" y="1390001"/>
            <a:ext cx="6890219" cy="150178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Wattcast</a:t>
            </a:r>
            <a:r>
              <a:rPr lang="en-US" dirty="0" smtClean="0"/>
              <a:t> - </a:t>
            </a:r>
            <a:r>
              <a:rPr lang="en-US" dirty="0"/>
              <a:t>Electricity load forecasting from county to household level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Nikolaus Houben, </a:t>
            </a:r>
            <a:r>
              <a:rPr lang="en-US" dirty="0" err="1" smtClean="0"/>
              <a:t>han</a:t>
            </a:r>
            <a:r>
              <a:rPr lang="en-US" dirty="0" smtClean="0"/>
              <a:t> li, </a:t>
            </a:r>
            <a:r>
              <a:rPr lang="en-US" dirty="0" err="1" smtClean="0"/>
              <a:t>Tianzhen</a:t>
            </a:r>
            <a:r>
              <a:rPr lang="en-US" dirty="0" smtClean="0"/>
              <a:t> </a:t>
            </a:r>
            <a:r>
              <a:rPr lang="en-US" dirty="0" err="1" smtClean="0"/>
              <a:t>hong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08820" y="6104886"/>
            <a:ext cx="2833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hlinkClick r:id="rId2"/>
              </a:rPr>
              <a:t>NikolausHouben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err="1" smtClean="0">
                <a:hlinkClick r:id="rId2"/>
              </a:rPr>
              <a:t>WattCast</a:t>
            </a:r>
            <a:endParaRPr lang="en-US" sz="1400" dirty="0"/>
          </a:p>
        </p:txBody>
      </p:sp>
      <p:pic>
        <p:nvPicPr>
          <p:cNvPr id="2050" name="Picture 2" descr="UBC GitHub Instructor Guide | Learning Technology Hub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394" y="5862967"/>
            <a:ext cx="860156" cy="48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1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level Data – Los Angeles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2" y="2240212"/>
            <a:ext cx="11075670" cy="3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7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level Data – Los Angeles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5" y="3023873"/>
            <a:ext cx="7391395" cy="246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2" y="2712720"/>
            <a:ext cx="3881125" cy="29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3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level Data – New York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346960"/>
            <a:ext cx="10748010" cy="35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5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level Data – New </a:t>
            </a:r>
            <a:r>
              <a:rPr lang="en-US" dirty="0" err="1" smtClean="0"/>
              <a:t>york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628900"/>
            <a:ext cx="10565130" cy="35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19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00783E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Book</vt:lpstr>
      <vt:lpstr>Franklin Gothic Demi</vt:lpstr>
      <vt:lpstr>Wingdings 2</vt:lpstr>
      <vt:lpstr>DividendVTI</vt:lpstr>
      <vt:lpstr>Wattcast - Electricity load forecasting from county to household level </vt:lpstr>
      <vt:lpstr>County level Data – Los Angeles</vt:lpstr>
      <vt:lpstr>County level Data – Los Angeles</vt:lpstr>
      <vt:lpstr>County level Data – New York</vt:lpstr>
      <vt:lpstr>County level Data – New york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2023-03-07T18:37:58Z</dcterms:created>
  <dcterms:modified xsi:type="dcterms:W3CDTF">2023-03-20T21:08:23Z</dcterms:modified>
</cp:coreProperties>
</file>