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5" r:id="rId9"/>
    <p:sldId id="260" r:id="rId10"/>
    <p:sldId id="266" r:id="rId11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1213A3-4D6A-4826-A2FB-3333C751C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7A3045-6DB1-4C69-B0F4-E365580A5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05358E-C3B7-4220-9144-443A64D79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9712-ACD0-40E5-87C2-47EE9FB85628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3B2B9E-8EB9-4C38-98F8-2DA96884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482797-49EC-4C23-95B6-2DD5B8CD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0F7-0E72-4095-9820-0D114D4A06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660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D63B50-33CF-440E-8A43-1D278104D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E9B4D7-5DE1-4E83-B2AA-47BC0FFA9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88BBE5-7339-422C-BCE8-6C2117DE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9712-ACD0-40E5-87C2-47EE9FB85628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8653A-E061-4CEC-9E56-5AE878BB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0F4B8A-08CE-4A69-8702-01016DD70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0F7-0E72-4095-9820-0D114D4A06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02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3FAFC26-BCE5-4CD2-B6FB-F7886F87A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42D9D0-175E-41B8-96E8-FA49B0E08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D8CE1F-0417-47FB-BAE5-24F6D1581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9712-ACD0-40E5-87C2-47EE9FB85628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FD8827-4365-4DC5-A60D-4DA4385C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8FED9D-75AC-44BF-A177-B100D347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0F7-0E72-4095-9820-0D114D4A06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14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E263A-5FEC-489B-94DD-5F39A2EF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A1805D-63FA-4C04-A969-683A85AFB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044BA0-A54B-48E1-AC63-0FA78224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9712-ACD0-40E5-87C2-47EE9FB85628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08E98A-80F8-4FB5-A713-40B83B961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F1AD9C-7BFB-42FE-9D73-ED33783F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0F7-0E72-4095-9820-0D114D4A06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3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39C7A9-9C63-455C-B05A-C002ED558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3BE581-1BC6-4D75-B9E7-FCA103C3D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77058A-8193-4BFE-AF87-8C85778E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9712-ACD0-40E5-87C2-47EE9FB85628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394170-1292-4EA5-8BDE-3D9D8310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0295CE-BC06-4DC1-945F-A22EB55C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0F7-0E72-4095-9820-0D114D4A06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89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40E1F-59DB-4AE4-9887-92DBB4745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DB04D0-FF8F-40C4-AD7A-20256A0E5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813998-C3D4-4927-BE67-0DAD30A7C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C3E922-3246-4052-9438-95883246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9712-ACD0-40E5-87C2-47EE9FB85628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B24FE5-4C58-47C1-A35F-879BC122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116F5A-6648-4A92-9F9B-93B30178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0F7-0E72-4095-9820-0D114D4A06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22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95543F-2688-4F97-A02F-C9518397E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3D6ACC-2ECD-40C3-920B-32A867D0C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30FE1D-3F0D-45CC-9581-E105BD680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51B4AB1-84E1-49F6-8519-2FFF0EB8A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CDC1810-A5A5-4F34-BD29-C9D8CD5E7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BB6C6F2-6B32-4486-94F0-DC47A72C4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9712-ACD0-40E5-87C2-47EE9FB85628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692C835-9FAA-4F0B-AF3D-787BF946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33019B6-2F33-49A1-A8CA-76A7A863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0F7-0E72-4095-9820-0D114D4A06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592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C27A40-9FC3-4695-9811-DFC097ABD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449D97A-4B40-4E50-AFD1-E3D0724EC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9712-ACD0-40E5-87C2-47EE9FB85628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E141FE-0836-45A8-AF4C-15A62396F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5A41DA-EC95-4462-A5D6-E78564A7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0F7-0E72-4095-9820-0D114D4A06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17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04BB73C-5026-483C-9522-5147F91C1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9712-ACD0-40E5-87C2-47EE9FB85628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005C80A-74AB-4EC0-822E-8DE81B69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1FC67B-5A9C-4CC8-952A-CE90C17A0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0F7-0E72-4095-9820-0D114D4A06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78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45EC4-76D6-4352-B74D-87500CB94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86C95A-AE9D-4ED1-A5CF-6CC0AFF7E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7F9FB93-CA5C-4721-BB22-E3DF5F065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31716C-E75B-4E35-A8EC-F979EBDF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9712-ACD0-40E5-87C2-47EE9FB85628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48FA2C-B0A2-4932-A44E-39D8C2DF6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B99D66-5E28-42DC-AC5A-DA7B9E0A4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0F7-0E72-4095-9820-0D114D4A06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27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0EC8DC-D0F6-40FB-83F8-8DF44B3FF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BCE4537-BB5F-47B2-A374-331E8E1DD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E25702-B94D-4028-A273-94F250F8A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C00893-FDB0-437E-BEEB-435ED6E6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9712-ACD0-40E5-87C2-47EE9FB85628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41F671-D5EA-4CD5-9807-661EB464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0CDC45-B85E-4DC7-8010-6F2DB9DC4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50F7-0E72-4095-9820-0D114D4A06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046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57FA2-8E6F-4ED9-AE16-907C0E08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F0488B-ACF2-441D-943E-45A7C276E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243070-903C-4F79-8E24-DE8B4DC19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59712-ACD0-40E5-87C2-47EE9FB85628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E58D35-53FC-48DD-8FE6-48ED58CB2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A74DD2-C984-42FD-AEDB-DC47C87B0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650F7-0E72-4095-9820-0D114D4A06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26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5622" y="1231641"/>
            <a:ext cx="5495728" cy="2197359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ru-RU" sz="5400" dirty="0">
                <a:solidFill>
                  <a:srgbClr val="000000"/>
                </a:solidFill>
                <a:latin typeface="Verdana"/>
              </a:rPr>
              <a:t>Бруски</a:t>
            </a:r>
            <a:br>
              <a:rPr lang="ru-RU" sz="5400" dirty="0">
                <a:solidFill>
                  <a:srgbClr val="000000"/>
                </a:solidFill>
                <a:latin typeface="Verdana"/>
              </a:rPr>
            </a:br>
            <a:r>
              <a:rPr lang="ru-RU" sz="5400" dirty="0" err="1">
                <a:solidFill>
                  <a:srgbClr val="000000"/>
                </a:solidFill>
                <a:latin typeface="Verdana"/>
              </a:rPr>
              <a:t>Женая</a:t>
            </a:r>
            <a:r>
              <a:rPr lang="ru-RU" sz="5400" dirty="0">
                <a:solidFill>
                  <a:srgbClr val="000000"/>
                </a:solidFill>
                <a:latin typeface="Verdana"/>
              </a:rPr>
              <a:t>-Люка</a:t>
            </a:r>
            <a:endParaRPr lang="ru-RU" sz="5400" dirty="0"/>
          </a:p>
        </p:txBody>
      </p:sp>
      <p:pic>
        <p:nvPicPr>
          <p:cNvPr id="1036" name="Picture 12" descr="https://i.etsystatic.com/6191225/r/il/d0c25c/814310212/il_794xN.814310212_2jc0.jpg">
            <a:extLst>
              <a:ext uri="{FF2B5EF4-FFF2-40B4-BE49-F238E27FC236}">
                <a16:creationId xmlns:a16="http://schemas.microsoft.com/office/drawing/2014/main" id="{A3BBF455-F9F7-4754-A285-1B6FF1DE27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892" y="205183"/>
            <a:ext cx="4811486" cy="644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09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76859FC-BDCB-452D-AA6B-A573249F4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2845" y="1869201"/>
            <a:ext cx="4079033" cy="31195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Бруски </a:t>
            </a:r>
            <a:r>
              <a:rPr lang="ru-RU" dirty="0" err="1"/>
              <a:t>Женая</a:t>
            </a:r>
            <a:r>
              <a:rPr lang="ru-RU" dirty="0"/>
              <a:t> были широко распространены, но их популярность была недолговечна, так как вычислительная машина вскоре начала вытеснять ручные арифметические методы.</a:t>
            </a:r>
            <a:endParaRPr lang="ru-UA" dirty="0"/>
          </a:p>
        </p:txBody>
      </p:sp>
      <p:pic>
        <p:nvPicPr>
          <p:cNvPr id="7170" name="Picture 2" descr="Изображение">
            <a:extLst>
              <a:ext uri="{FF2B5EF4-FFF2-40B4-BE49-F238E27FC236}">
                <a16:creationId xmlns:a16="http://schemas.microsoft.com/office/drawing/2014/main" id="{D4255470-11C2-4995-A11E-C64A340F27C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911" y="1374269"/>
            <a:ext cx="6166602" cy="410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63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3704" y="299811"/>
            <a:ext cx="5590592" cy="1325563"/>
          </a:xfrm>
        </p:spPr>
        <p:txBody>
          <a:bodyPr/>
          <a:lstStyle/>
          <a:p>
            <a:r>
              <a:rPr lang="ru-RU" sz="4000" dirty="0">
                <a:solidFill>
                  <a:srgbClr val="000000"/>
                </a:solidFill>
                <a:latin typeface="Verdana"/>
              </a:rPr>
              <a:t>Бруски </a:t>
            </a:r>
            <a:r>
              <a:rPr lang="ru-RU" sz="4000" dirty="0" err="1">
                <a:solidFill>
                  <a:srgbClr val="000000"/>
                </a:solidFill>
                <a:latin typeface="Verdana"/>
              </a:rPr>
              <a:t>Женая</a:t>
            </a:r>
            <a:r>
              <a:rPr lang="ru-RU" sz="4000" dirty="0">
                <a:solidFill>
                  <a:srgbClr val="000000"/>
                </a:solidFill>
                <a:latin typeface="Verdana"/>
              </a:rPr>
              <a:t>-Люка</a:t>
            </a:r>
            <a:endParaRPr lang="ru-RU" dirty="0"/>
          </a:p>
        </p:txBody>
      </p:sp>
      <p:pic>
        <p:nvPicPr>
          <p:cNvPr id="15" name="Picture 6" descr="https://i.pinimg.com/originals/66/4c/93/664c93d4da11d6eb29c737137d903404.jpg">
            <a:extLst>
              <a:ext uri="{FF2B5EF4-FFF2-40B4-BE49-F238E27FC236}">
                <a16:creationId xmlns:a16="http://schemas.microsoft.com/office/drawing/2014/main" id="{81E82492-89C6-4168-85D5-B4C35F44394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25374"/>
            <a:ext cx="5181600" cy="389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0" y="1976502"/>
            <a:ext cx="4803710" cy="2904995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Бруски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Женая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Люка - это счётный прибор, изобретенный французским инженером Анри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Женаем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математиком Эдуардом Люка в 1891 году.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015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>
            <a:extLst>
              <a:ext uri="{FF2B5EF4-FFF2-40B4-BE49-F238E27FC236}">
                <a16:creationId xmlns:a16="http://schemas.microsoft.com/office/drawing/2014/main" id="{B961652E-4092-4421-9FEC-D0B0CEB245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708441" cy="6858000"/>
          </a:xfrm>
        </p:spPr>
      </p:pic>
    </p:spTree>
    <p:extLst>
      <p:ext uri="{BB962C8B-B14F-4D97-AF65-F5344CB8AC3E}">
        <p14:creationId xmlns:p14="http://schemas.microsoft.com/office/powerpoint/2010/main" val="4265504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56475" y="205922"/>
            <a:ext cx="4167248" cy="5484288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653925" y="1338872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Бруски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Женая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— Люка позволяют выполнять умножение любого натурального числа на любое натуральное число. Устройство представляет собой вариант палочек Непера. Состоит из 11 полос: одна из них имеет надпись «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Index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», а остальные девять имеют надписи от «0» до «9». На каждой полосе напечатан столбец треугольников и столбец чисел.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356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E78F606E-5FBD-46BE-B5D8-C387AC5BC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284450"/>
            <a:ext cx="4400939" cy="908244"/>
          </a:xfrm>
        </p:spPr>
        <p:txBody>
          <a:bodyPr>
            <a:noAutofit/>
          </a:bodyPr>
          <a:lstStyle/>
          <a:p>
            <a:r>
              <a:rPr lang="ru-RU" sz="3200" dirty="0"/>
              <a:t>Рассмотрим умножение </a:t>
            </a:r>
            <a:r>
              <a:rPr lang="ru-RU" sz="3200" b="1" dirty="0"/>
              <a:t>52749</a:t>
            </a:r>
            <a:r>
              <a:rPr lang="ru-RU" sz="3200" dirty="0"/>
              <a:t> на </a:t>
            </a:r>
            <a:r>
              <a:rPr lang="ru-RU" sz="3200" b="1" dirty="0"/>
              <a:t>4</a:t>
            </a:r>
            <a:endParaRPr lang="ru-UA" sz="3200" dirty="0"/>
          </a:p>
        </p:txBody>
      </p:sp>
      <p:pic>
        <p:nvPicPr>
          <p:cNvPr id="3076" name="Picture 4" descr="Genaille-Lucas rulers example 1.png">
            <a:extLst>
              <a:ext uri="{FF2B5EF4-FFF2-40B4-BE49-F238E27FC236}">
                <a16:creationId xmlns:a16="http://schemas.microsoft.com/office/drawing/2014/main" id="{1C190C64-D2C2-4BFE-8E3B-2FF68EA4061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76" y="1081021"/>
            <a:ext cx="5097626" cy="488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087BA0-1867-405B-ACE2-53B7E9DD5379}"/>
              </a:ext>
            </a:extLst>
          </p:cNvPr>
          <p:cNvSpPr txBox="1"/>
          <p:nvPr/>
        </p:nvSpPr>
        <p:spPr>
          <a:xfrm>
            <a:off x="998376" y="65314"/>
            <a:ext cx="1744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Пример 1.</a:t>
            </a:r>
            <a:endParaRPr lang="ru-UA" sz="2800" dirty="0"/>
          </a:p>
        </p:txBody>
      </p:sp>
    </p:spTree>
    <p:extLst>
      <p:ext uri="{BB962C8B-B14F-4D97-AF65-F5344CB8AC3E}">
        <p14:creationId xmlns:p14="http://schemas.microsoft.com/office/powerpoint/2010/main" val="349427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68107A61-B5F0-46FE-AD6E-02A5CDCDA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732319"/>
            <a:ext cx="5181600" cy="4351338"/>
          </a:xfrm>
        </p:spPr>
        <p:txBody>
          <a:bodyPr/>
          <a:lstStyle/>
          <a:p>
            <a:r>
              <a:rPr lang="ru-RU" dirty="0"/>
              <a:t>Расположим пять линеек, по одной на каждую цифру числа 52749, рядом друг с другом и рядом с главной линейкой «</a:t>
            </a:r>
            <a:r>
              <a:rPr lang="ru-RU" dirty="0" err="1"/>
              <a:t>Index</a:t>
            </a:r>
            <a:r>
              <a:rPr lang="ru-RU" dirty="0"/>
              <a:t>»</a:t>
            </a:r>
            <a:r>
              <a:rPr lang="en-US" dirty="0"/>
              <a:t>.</a:t>
            </a:r>
          </a:p>
          <a:p>
            <a:r>
              <a:rPr lang="ru-RU" dirty="0"/>
              <a:t>Второй множитель равен </a:t>
            </a:r>
            <a:r>
              <a:rPr lang="ru-RU" b="1" dirty="0"/>
              <a:t>4</a:t>
            </a:r>
            <a:r>
              <a:rPr lang="ru-RU" dirty="0"/>
              <a:t>, поэтому мы смотрим на четвертую строку</a:t>
            </a:r>
          </a:p>
        </p:txBody>
      </p:sp>
      <p:pic>
        <p:nvPicPr>
          <p:cNvPr id="4098" name="Picture 2" descr="Genaille-Lucas rulers example 2.png">
            <a:extLst>
              <a:ext uri="{FF2B5EF4-FFF2-40B4-BE49-F238E27FC236}">
                <a16:creationId xmlns:a16="http://schemas.microsoft.com/office/drawing/2014/main" id="{8EB25EC6-7130-490F-B7D2-03988455F94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37" y="1083865"/>
            <a:ext cx="5078963" cy="486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47A7C2-23D7-4D7D-ACC1-77BFFCB8E133}"/>
              </a:ext>
            </a:extLst>
          </p:cNvPr>
          <p:cNvSpPr txBox="1"/>
          <p:nvPr/>
        </p:nvSpPr>
        <p:spPr>
          <a:xfrm>
            <a:off x="998376" y="65314"/>
            <a:ext cx="1744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Пример 1.</a:t>
            </a:r>
            <a:endParaRPr lang="ru-UA" sz="2800" dirty="0"/>
          </a:p>
        </p:txBody>
      </p:sp>
    </p:spTree>
    <p:extLst>
      <p:ext uri="{BB962C8B-B14F-4D97-AF65-F5344CB8AC3E}">
        <p14:creationId xmlns:p14="http://schemas.microsoft.com/office/powerpoint/2010/main" val="326644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127F2C87-8440-4BE9-843D-96327D75C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44286"/>
            <a:ext cx="5181600" cy="4351338"/>
          </a:xfrm>
        </p:spPr>
        <p:txBody>
          <a:bodyPr/>
          <a:lstStyle/>
          <a:p>
            <a:r>
              <a:rPr lang="ru-RU" dirty="0"/>
              <a:t>Мы начинаем с верхнего номера в последнем столбце выбранной строки</a:t>
            </a:r>
          </a:p>
          <a:p>
            <a:r>
              <a:rPr lang="ru-RU" dirty="0"/>
              <a:t>Серый треугольник указывает путь к следующему номеру:</a:t>
            </a:r>
          </a:p>
          <a:p>
            <a:pPr marL="0" indent="0">
              <a:buNone/>
            </a:pPr>
            <a:br>
              <a:rPr lang="ru-RU" dirty="0"/>
            </a:br>
            <a:endParaRPr lang="ru-UA" dirty="0"/>
          </a:p>
        </p:txBody>
      </p:sp>
      <p:pic>
        <p:nvPicPr>
          <p:cNvPr id="5122" name="Picture 2" descr="Genaille-Lucas rulers example 4.png">
            <a:extLst>
              <a:ext uri="{FF2B5EF4-FFF2-40B4-BE49-F238E27FC236}">
                <a16:creationId xmlns:a16="http://schemas.microsoft.com/office/drawing/2014/main" id="{8486BD46-C136-41EF-B105-C95DB809FEA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22" y="1095103"/>
            <a:ext cx="5185878" cy="414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19B38F-5713-4A79-BC43-6116759CFDE1}"/>
              </a:ext>
            </a:extLst>
          </p:cNvPr>
          <p:cNvSpPr txBox="1"/>
          <p:nvPr/>
        </p:nvSpPr>
        <p:spPr>
          <a:xfrm>
            <a:off x="998376" y="65314"/>
            <a:ext cx="1744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Пример 1.</a:t>
            </a:r>
            <a:endParaRPr lang="ru-UA" sz="2800" dirty="0"/>
          </a:p>
        </p:txBody>
      </p:sp>
    </p:spTree>
    <p:extLst>
      <p:ext uri="{BB962C8B-B14F-4D97-AF65-F5344CB8AC3E}">
        <p14:creationId xmlns:p14="http://schemas.microsoft.com/office/powerpoint/2010/main" val="108818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F2929C73-3D87-41D6-BE5A-B341AB37F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9564" y="1368425"/>
            <a:ext cx="5181600" cy="4351338"/>
          </a:xfrm>
        </p:spPr>
        <p:txBody>
          <a:bodyPr/>
          <a:lstStyle/>
          <a:p>
            <a:r>
              <a:rPr lang="ru-RU" dirty="0"/>
              <a:t>Мы следуем треугольникам справа налево, пока не дойдем до первого столбца.</a:t>
            </a:r>
            <a:endParaRPr lang="en-US" dirty="0"/>
          </a:p>
          <a:p>
            <a:r>
              <a:rPr lang="ru-RU" dirty="0"/>
              <a:t>Затем мы просто читаем цифры, которые мы посетили. Произведение, показанное красным цветом, равно </a:t>
            </a:r>
            <a:r>
              <a:rPr lang="ru-RU" b="1" dirty="0"/>
              <a:t>210996</a:t>
            </a:r>
            <a:r>
              <a:rPr lang="ru-RU" dirty="0"/>
              <a:t>.</a:t>
            </a:r>
            <a:endParaRPr lang="ru-UA" dirty="0"/>
          </a:p>
        </p:txBody>
      </p:sp>
      <p:pic>
        <p:nvPicPr>
          <p:cNvPr id="6146" name="Picture 2" descr="Genaille-Lucas rulers example 5.png">
            <a:extLst>
              <a:ext uri="{FF2B5EF4-FFF2-40B4-BE49-F238E27FC236}">
                <a16:creationId xmlns:a16="http://schemas.microsoft.com/office/drawing/2014/main" id="{E3D253FA-FF78-48F4-AB67-C843E3F29FC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84" y="1123093"/>
            <a:ext cx="5185880" cy="414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D89570-544B-4AF0-80CB-C5D76BE63309}"/>
              </a:ext>
            </a:extLst>
          </p:cNvPr>
          <p:cNvSpPr txBox="1"/>
          <p:nvPr/>
        </p:nvSpPr>
        <p:spPr>
          <a:xfrm>
            <a:off x="2472612" y="5365575"/>
            <a:ext cx="20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52749 </a:t>
            </a:r>
            <a:r>
              <a:rPr lang="en-US" dirty="0">
                <a:sym typeface="Symbol" panose="05050102010706020507" pitchFamily="18" charset="2"/>
              </a:rPr>
              <a:t> 4 = 210996</a:t>
            </a:r>
            <a:r>
              <a:rPr lang="en-US" dirty="0"/>
              <a:t> </a:t>
            </a:r>
            <a:endParaRPr lang="ru-U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F1094-2BCE-4E57-8E9C-0B6C7CCB472B}"/>
              </a:ext>
            </a:extLst>
          </p:cNvPr>
          <p:cNvSpPr txBox="1"/>
          <p:nvPr/>
        </p:nvSpPr>
        <p:spPr>
          <a:xfrm>
            <a:off x="998376" y="65314"/>
            <a:ext cx="1744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Пример 1.</a:t>
            </a:r>
            <a:endParaRPr lang="ru-UA" sz="2800" dirty="0"/>
          </a:p>
        </p:txBody>
      </p:sp>
    </p:spTree>
    <p:extLst>
      <p:ext uri="{BB962C8B-B14F-4D97-AF65-F5344CB8AC3E}">
        <p14:creationId xmlns:p14="http://schemas.microsoft.com/office/powerpoint/2010/main" val="2544857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14" y="588534"/>
            <a:ext cx="4060371" cy="5041705"/>
          </a:xfrm>
          <a:prstGeom prst="rect">
            <a:avLst/>
          </a:prstGeom>
          <a:noFill/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Чтобы умножить многозначное число на многозначное число, вычислите частичные произведения и сложите. </a:t>
            </a:r>
          </a:p>
          <a:p>
            <a:pPr marL="0" indent="0">
              <a:buNone/>
            </a:pPr>
            <a:r>
              <a:rPr lang="ru-RU" dirty="0"/>
              <a:t>40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ru-RU" dirty="0"/>
              <a:t> 2207 = 88280</a:t>
            </a:r>
          </a:p>
          <a:p>
            <a:pPr marL="0" indent="0">
              <a:buNone/>
            </a:pPr>
            <a:r>
              <a:rPr lang="ru-RU" dirty="0"/>
              <a:t>7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ru-RU" dirty="0"/>
              <a:t> 2207 = 15449</a:t>
            </a:r>
          </a:p>
          <a:p>
            <a:pPr marL="0" indent="0">
              <a:buNone/>
            </a:pPr>
            <a:r>
              <a:rPr lang="ru-RU" dirty="0"/>
              <a:t>88280 + 15449 = 103729</a:t>
            </a:r>
          </a:p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9FADD1-DA15-4C9D-8F71-EBE8487FC32F}"/>
              </a:ext>
            </a:extLst>
          </p:cNvPr>
          <p:cNvSpPr txBox="1"/>
          <p:nvPr/>
        </p:nvSpPr>
        <p:spPr>
          <a:xfrm>
            <a:off x="2029798" y="5630239"/>
            <a:ext cx="2295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2207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ru-RU" dirty="0">
                <a:sym typeface="Symbol" panose="05050102010706020507" pitchFamily="18" charset="2"/>
              </a:rPr>
              <a:t> 47 = 103729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F0929E-E778-4083-A5C7-EB2A2BCA8500}"/>
              </a:ext>
            </a:extLst>
          </p:cNvPr>
          <p:cNvSpPr txBox="1"/>
          <p:nvPr/>
        </p:nvSpPr>
        <p:spPr>
          <a:xfrm>
            <a:off x="998376" y="65314"/>
            <a:ext cx="1744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Пример 2.</a:t>
            </a:r>
            <a:endParaRPr lang="ru-UA" sz="2800" dirty="0"/>
          </a:p>
        </p:txBody>
      </p:sp>
    </p:spTree>
    <p:extLst>
      <p:ext uri="{BB962C8B-B14F-4D97-AF65-F5344CB8AC3E}">
        <p14:creationId xmlns:p14="http://schemas.microsoft.com/office/powerpoint/2010/main" val="16021345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238</Words>
  <Application>Microsoft Office PowerPoint</Application>
  <PresentationFormat>Широкоэкранный</PresentationFormat>
  <Paragraphs>24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Times New Roman</vt:lpstr>
      <vt:lpstr>Verdana</vt:lpstr>
      <vt:lpstr>Тема Office</vt:lpstr>
      <vt:lpstr>Бруски Женая-Люка</vt:lpstr>
      <vt:lpstr>Бруски Женая-Люка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Бруски Женая- Люка</dc:title>
  <dc:creator>I Niko</dc:creator>
  <cp:lastModifiedBy>Artur Shcherbakov</cp:lastModifiedBy>
  <cp:revision>14</cp:revision>
  <dcterms:created xsi:type="dcterms:W3CDTF">2021-03-02T17:27:20Z</dcterms:created>
  <dcterms:modified xsi:type="dcterms:W3CDTF">2021-03-02T20:21:44Z</dcterms:modified>
</cp:coreProperties>
</file>