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300" r:id="rId34"/>
    <p:sldId id="3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Skomorohov" userId="a997344a2df8839f" providerId="LiveId" clId="{B768F013-4399-4683-90AD-567F9B1E5CE7}"/>
    <pc:docChg chg="modSld">
      <pc:chgData name="Nikolay Skomorohov" userId="a997344a2df8839f" providerId="LiveId" clId="{B768F013-4399-4683-90AD-567F9B1E5CE7}" dt="2020-01-26T19:19:07.768" v="0" actId="1076"/>
      <pc:docMkLst>
        <pc:docMk/>
      </pc:docMkLst>
      <pc:sldChg chg="modSp">
        <pc:chgData name="Nikolay Skomorohov" userId="a997344a2df8839f" providerId="LiveId" clId="{B768F013-4399-4683-90AD-567F9B1E5CE7}" dt="2020-01-26T19:19:07.768" v="0" actId="1076"/>
        <pc:sldMkLst>
          <pc:docMk/>
          <pc:sldMk cId="4186164216" sldId="309"/>
        </pc:sldMkLst>
        <pc:spChg chg="mod">
          <ac:chgData name="Nikolay Skomorohov" userId="a997344a2df8839f" providerId="LiveId" clId="{B768F013-4399-4683-90AD-567F9B1E5CE7}" dt="2020-01-26T19:19:07.768" v="0" actId="1076"/>
          <ac:spMkLst>
            <pc:docMk/>
            <pc:sldMk cId="4186164216" sldId="309"/>
            <ac:spMk id="7" creationId="{15A2340E-60DE-410C-AF00-45EDB054BC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531B423-6C0A-4811-BDED-E71517A3E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745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AD3D501-5AD5-4149-94BD-B104157AF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618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757" y="4307731"/>
            <a:ext cx="33338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905250" y="5000625"/>
            <a:ext cx="561975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14874" y="4492621"/>
            <a:ext cx="6977108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470965" y="1782701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039040"/>
          </a:xfrm>
        </p:spPr>
        <p:txBody>
          <a:bodyPr/>
          <a:lstStyle/>
          <a:p>
            <a:r>
              <a:rPr lang="en-US" sz="2600" dirty="0"/>
              <a:t>x = [[1, 2], [3, 4], [5, 6]]</a:t>
            </a:r>
          </a:p>
          <a:p>
            <a:r>
              <a:rPr lang="en-US" sz="2600" dirty="0"/>
              <a:t>print(x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7538769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7659387" cy="3816787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x[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9019" y="1967635"/>
            <a:ext cx="7779946" cy="2007061"/>
          </a:xfrm>
        </p:spPr>
        <p:txBody>
          <a:bodyPr/>
          <a:lstStyle/>
          <a:p>
            <a:r>
              <a:rPr lang="en-US" sz="2800" dirty="0"/>
              <a:t>[print(num) for num in [j for j in 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65" y="3974696"/>
            <a:ext cx="2583854" cy="25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961535" y="1366156"/>
            <a:ext cx="7944465" cy="5015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sizes = list(map(int, input().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columns = </a:t>
            </a:r>
            <a:r>
              <a:rPr lang="en-US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 = </a:t>
            </a:r>
            <a:r>
              <a:rPr lang="en-US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[[0]*columns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[0]*columns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sum[column]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print(sum[column])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1" y="2069250"/>
            <a:ext cx="7685646" cy="2911924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j in range(</a:t>
            </a:r>
            <a:r>
              <a:rPr lang="en-US" sz="2800" dirty="0" err="1"/>
              <a:t>len</a:t>
            </a:r>
            <a:r>
              <a:rPr lang="en-US" sz="2800" dirty="0"/>
              <a:t>(x[</a:t>
            </a:r>
            <a:r>
              <a:rPr lang="en-US" sz="2800" dirty="0" err="1"/>
              <a:t>i</a:t>
            </a:r>
            <a:r>
              <a:rPr lang="en-US" sz="2800" dirty="0"/>
              <a:t>])):</a:t>
            </a:r>
          </a:p>
          <a:p>
            <a:r>
              <a:rPr lang="en-US" sz="2800" dirty="0"/>
              <a:t>        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143544" y="1373794"/>
            <a:ext cx="9904911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</a:t>
            </a:r>
            <a:r>
              <a:rPr lang="en-US" sz="2600" dirty="0">
                <a:solidFill>
                  <a:schemeClr val="bg1"/>
                </a:solidFill>
              </a:rPr>
              <a:t>[x][y]</a:t>
            </a:r>
            <a:r>
              <a:rPr lang="en-US" sz="26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 = sum(matrix</a:t>
            </a:r>
            <a:r>
              <a:rPr lang="en-US" sz="2600" dirty="0">
                <a:solidFill>
                  <a:schemeClr val="bg1"/>
                </a:solidFill>
              </a:rPr>
              <a:t>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You will receive a symbol </a:t>
            </a:r>
          </a:p>
          <a:p>
            <a:r>
              <a:rPr lang="en-US" dirty="0"/>
              <a:t>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</a:t>
            </a:r>
            <a:r>
              <a:rPr lang="en-US" b="1" dirty="0">
                <a:solidFill>
                  <a:schemeClr val="bg1"/>
                </a:solidFill>
              </a:rPr>
              <a:t>"({row},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</a:t>
            </a:r>
            <a:r>
              <a:rPr lang="en-US" b="1" dirty="0">
                <a:solidFill>
                  <a:schemeClr val="bg1"/>
                </a:solidFill>
              </a:rPr>
              <a:t>"{symbol} does not occur in the matrix</a:t>
            </a:r>
            <a:r>
              <a:rPr lang="en-US" dirty="0"/>
              <a:t>"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("peter", "</a:t>
            </a:r>
            <a:r>
              <a:rPr lang="en-US" dirty="0" err="1"/>
              <a:t>mary</a:t>
            </a:r>
            <a:r>
              <a:rPr lang="en-US" dirty="0"/>
              <a:t>"),</a:t>
            </a:r>
          </a:p>
          <a:p>
            <a:r>
              <a:rPr lang="en-US" dirty="0"/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quite often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/>
              <a:t>    "peter": [4.50, 5.00, 4.95],</a:t>
            </a:r>
          </a:p>
          <a:p>
            <a:r>
              <a:rPr lang="en-US" dirty="0"/>
              <a:t>    "</a:t>
            </a:r>
            <a:r>
              <a:rPr lang="en-US" dirty="0" err="1"/>
              <a:t>anna</a:t>
            </a:r>
            <a:r>
              <a:rPr lang="en-US" dirty="0"/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"bob":  ("b", "o", "b"),</a:t>
            </a:r>
          </a:p>
          <a:p>
            <a:r>
              <a:rPr lang="en-US" dirty="0"/>
              <a:t>    "</a:t>
            </a:r>
            <a:r>
              <a:rPr lang="en-US" dirty="0" err="1"/>
              <a:t>anna</a:t>
            </a:r>
            <a:r>
              <a:rPr lang="en-US" dirty="0"/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00940B9-2875-4F5C-B5FB-236CB82E8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12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C37F97E-3EC3-4093-B5A6-833C7A1ED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97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1" y="5965891"/>
            <a:ext cx="84581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[[0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range(2)]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loop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391590"/>
            <a:ext cx="9023735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range(1, 4)] for j in range(3)]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1903</Words>
  <Application>Microsoft Office PowerPoint</Application>
  <PresentationFormat>Widescreen</PresentationFormat>
  <Paragraphs>290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Skomorohov</cp:lastModifiedBy>
  <cp:revision>24</cp:revision>
  <dcterms:created xsi:type="dcterms:W3CDTF">2018-05-23T13:08:44Z</dcterms:created>
  <dcterms:modified xsi:type="dcterms:W3CDTF">2020-01-26T19:19:19Z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