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DAE3-45D6-4870-8DA1-9EB4C9689B2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C46C-DDF6-4A39-841B-965F8E92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0938" y="144901"/>
            <a:ext cx="9144000" cy="2387600"/>
          </a:xfrm>
        </p:spPr>
        <p:txBody>
          <a:bodyPr/>
          <a:lstStyle/>
          <a:p>
            <a:r>
              <a:rPr lang="ru-RU" dirty="0" smtClean="0"/>
              <a:t>Этика и этикет делового общения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86" y="2185659"/>
            <a:ext cx="6469104" cy="45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 принцип </a:t>
            </a:r>
            <a:r>
              <a:rPr lang="ru-RU" b="1" dirty="0" smtClean="0"/>
              <a:t>этики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Грамотность (говорите и пишите хорошим языком). </a:t>
            </a:r>
            <a:endParaRPr lang="ru-RU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Внутренние документы или письма,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направляемые за пределы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учреждения, должны быть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изложены хорошим языком,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 все имена собственные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переданы без ошибок.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Нельзя употреблять бранных слов.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Даже если вы всего лишь приводите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слова другого человека,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окружающими они будут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восприняты как часть вашего собственного лексикона.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46" y="2283509"/>
            <a:ext cx="5469563" cy="34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 принцип этики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Внешний облик (одевайтесь как положено).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Главный подход - вписаться в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ваше окружение по службе,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 внутри этого окружения –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контингент работников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вашего уровня. Необходимо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выглядеть самым лучшим образом,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 есть одеваться со вкусом,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выбирая цветовую гамму к лицу. </a:t>
            </a:r>
          </a:p>
          <a:p>
            <a:pPr marL="0" indent="0">
              <a:buNone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Важное значение имеют тщательно подобранные аксессуары.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1" y="2251048"/>
            <a:ext cx="4014076" cy="30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effectLst/>
                <a:latin typeface="Lato"/>
              </a:rPr>
              <a:t>Выделяют три основных стиля общения: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i="1" dirty="0" smtClean="0">
                <a:effectLst/>
                <a:latin typeface="Lato"/>
              </a:rPr>
              <a:t>ритуальный стиль</a:t>
            </a:r>
            <a:r>
              <a:rPr lang="ru-RU" b="0" i="0" dirty="0" smtClean="0">
                <a:effectLst/>
                <a:latin typeface="Lato"/>
              </a:rPr>
              <a:t>, в соответствии с которым главной задачей партнеров является поддержание связи с социумом, подкрепление представления о себе как о члене общества.</a:t>
            </a:r>
          </a:p>
          <a:p>
            <a:r>
              <a:rPr lang="ru-RU" b="1" i="0" dirty="0" err="1" smtClean="0">
                <a:effectLst/>
                <a:latin typeface="Lato"/>
              </a:rPr>
              <a:t>манипулятивный</a:t>
            </a:r>
            <a:r>
              <a:rPr lang="ru-RU" b="1" i="0" dirty="0" smtClean="0">
                <a:effectLst/>
                <a:latin typeface="Lato"/>
              </a:rPr>
              <a:t> стиль</a:t>
            </a:r>
            <a:r>
              <a:rPr lang="ru-RU" b="0" i="0" dirty="0" smtClean="0">
                <a:effectLst/>
                <a:latin typeface="Lato"/>
              </a:rPr>
              <a:t>, при котором к партнеру относятся как к средству достижения внешних по отношению к нему целей.</a:t>
            </a:r>
          </a:p>
          <a:p>
            <a:r>
              <a:rPr lang="ru-RU" b="1" dirty="0" smtClean="0"/>
              <a:t>гуманистический стиль. </a:t>
            </a:r>
            <a:r>
              <a:rPr lang="ru-RU" dirty="0" smtClean="0"/>
              <a:t>К этому стилю относятся все разновидности диалогического общения: это равноправное взаимодействие, цель которого – взаимное познание, самопознание. Гуманистический стиль общения лишен императива и позволяет достичь глубокого взаимопонимания.</a:t>
            </a:r>
          </a:p>
          <a:p>
            <a:endParaRPr lang="ru-RU" b="1" dirty="0" smtClean="0"/>
          </a:p>
          <a:p>
            <a:endParaRPr lang="ru-RU" dirty="0">
              <a:solidFill>
                <a:srgbClr val="555555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870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повышения выразительности можно использовать следующие средства: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48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Варьирование тональностью выступления. </a:t>
            </a:r>
            <a:endParaRPr lang="ru-RU" dirty="0" smtClean="0"/>
          </a:p>
          <a:p>
            <a:r>
              <a:rPr lang="ru-RU" dirty="0" smtClean="0"/>
              <a:t>Выделение </a:t>
            </a:r>
            <a:r>
              <a:rPr lang="ru-RU" dirty="0"/>
              <a:t>главных мыслей. </a:t>
            </a:r>
            <a:endParaRPr lang="ru-RU" dirty="0" smtClean="0"/>
          </a:p>
          <a:p>
            <a:r>
              <a:rPr lang="ru-RU" dirty="0" smtClean="0"/>
              <a:t>Постановка </a:t>
            </a:r>
            <a:r>
              <a:rPr lang="ru-RU" dirty="0"/>
              <a:t>в ходе выступления риторических вопросов. Использование форм диалога. </a:t>
            </a:r>
            <a:endParaRPr lang="ru-RU" dirty="0" smtClean="0"/>
          </a:p>
          <a:p>
            <a:r>
              <a:rPr lang="ru-RU" dirty="0" smtClean="0"/>
              <a:t>Призыв </a:t>
            </a:r>
            <a:r>
              <a:rPr lang="ru-RU" dirty="0"/>
              <a:t>к действиям. </a:t>
            </a:r>
            <a:endParaRPr lang="ru-RU" dirty="0" smtClean="0"/>
          </a:p>
          <a:p>
            <a:r>
              <a:rPr lang="ru-RU" dirty="0" smtClean="0"/>
              <a:t>Включение </a:t>
            </a:r>
            <a:r>
              <a:rPr lang="ru-RU" dirty="0"/>
              <a:t>образных сравнений, поговорок и других </a:t>
            </a:r>
            <a:r>
              <a:rPr lang="ru-RU" dirty="0" smtClean="0"/>
              <a:t>форм.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примеров. </a:t>
            </a:r>
            <a:endParaRPr lang="ru-RU" dirty="0" smtClean="0"/>
          </a:p>
          <a:p>
            <a:r>
              <a:rPr lang="ru-RU" dirty="0" smtClean="0"/>
              <a:t>Применение </a:t>
            </a:r>
            <a:r>
              <a:rPr lang="ru-RU" dirty="0"/>
              <a:t>повторов. </a:t>
            </a:r>
            <a:endParaRPr lang="ru-RU" dirty="0" smtClean="0"/>
          </a:p>
          <a:p>
            <a:r>
              <a:rPr lang="ru-RU" dirty="0" smtClean="0"/>
              <a:t>Демонстрация </a:t>
            </a:r>
            <a:r>
              <a:rPr lang="ru-RU" dirty="0"/>
              <a:t>заинтересованности и убежденности.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деловое общение?</a:t>
            </a:r>
          </a:p>
          <a:p>
            <a:endParaRPr lang="ru-RU" dirty="0"/>
          </a:p>
          <a:p>
            <a:r>
              <a:rPr lang="ru-RU" dirty="0" smtClean="0"/>
              <a:t>Основные принципы этики</a:t>
            </a:r>
          </a:p>
          <a:p>
            <a:endParaRPr lang="ru-RU" dirty="0"/>
          </a:p>
          <a:p>
            <a:r>
              <a:rPr lang="ru-RU" dirty="0" smtClean="0"/>
              <a:t>Основные стили общения</a:t>
            </a:r>
          </a:p>
          <a:p>
            <a:endParaRPr lang="ru-RU" dirty="0" smtClean="0"/>
          </a:p>
          <a:p>
            <a:r>
              <a:rPr lang="ru-RU" dirty="0" smtClean="0"/>
              <a:t>Какие средства можно использовать для повышения выразительности?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1572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Этика и Этикет. Разница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9005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Этика – наука о морали, об отношениях, складывающихся между людьми и об обязанностях, вытекающих из этих отношений</a:t>
            </a:r>
          </a:p>
          <a:p>
            <a:endParaRPr lang="ru-RU" dirty="0"/>
          </a:p>
          <a:p>
            <a:r>
              <a:rPr lang="ru-RU" dirty="0" smtClean="0"/>
              <a:t>Этикет – </a:t>
            </a:r>
            <a:r>
              <a:rPr lang="ru-RU" dirty="0"/>
              <a:t>свод правил, которые принято соблюдать в различных ситуациях общения с окружающими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 чем разница между этикой и этикетом? В том, что этика преследует цель воспитать в человеке </a:t>
            </a:r>
            <a:r>
              <a:rPr lang="ru-RU" dirty="0" err="1" smtClean="0"/>
              <a:t>добродетел</a:t>
            </a:r>
            <a:r>
              <a:rPr lang="ru-RU" dirty="0" smtClean="0"/>
              <a:t>, </a:t>
            </a:r>
            <a:r>
              <a:rPr lang="ru-RU" dirty="0" smtClean="0"/>
              <a:t>а этикет </a:t>
            </a:r>
            <a:r>
              <a:rPr lang="ru-RU" dirty="0"/>
              <a:t>же прививает умение быть вежливым и учтивым в отношениях с окружающими, учит соблюдению правил хорошего тона.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Нормы </a:t>
            </a:r>
            <a:r>
              <a:rPr lang="ru-RU" dirty="0"/>
              <a:t>этикета касаются того, как человек одет, какими манерами он </a:t>
            </a:r>
            <a:r>
              <a:rPr lang="ru-RU" dirty="0" smtClean="0"/>
              <a:t>обладает и т.д. </a:t>
            </a:r>
            <a:r>
              <a:rPr lang="ru-RU" dirty="0"/>
              <a:t>Иными словами, этикет регламентирует внешнюю сторону жизни и зачастую намеренно демонстрируется.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Деловое общение	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1" y="1510861"/>
            <a:ext cx="5094890" cy="50948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1861477"/>
            <a:ext cx="6242304" cy="46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70490" y="1179238"/>
            <a:ext cx="11006959" cy="48274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Деловое общение представляет собой процесс установления и развития контактов между людьми, порождаемый их совместной деятельностью.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Деловое </a:t>
            </a:r>
            <a:r>
              <a:rPr lang="ru-RU" dirty="0"/>
              <a:t>общение — необходимая составляющая человеческой жизни, важнейший вид отношений с другими людьми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Цель </a:t>
            </a:r>
            <a:r>
              <a:rPr lang="ru-RU" dirty="0"/>
              <a:t>делового общения - организация совместной деятельности и ее направленность на решение социально-значимых проблем.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6 основных принципов </a:t>
            </a:r>
            <a:r>
              <a:rPr lang="ru-RU" b="1" dirty="0" smtClean="0"/>
              <a:t>этики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34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Джен </a:t>
            </a:r>
            <a:r>
              <a:rPr lang="ru-RU" dirty="0" err="1" smtClean="0"/>
              <a:t>Ягер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Автор книги «</a:t>
            </a:r>
            <a:r>
              <a:rPr lang="ru-RU" dirty="0"/>
              <a:t>Деловой этикет: как выжить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/>
              <a:t>преуспеть </a:t>
            </a:r>
            <a:r>
              <a:rPr lang="ru-RU" dirty="0" smtClean="0"/>
              <a:t>в </a:t>
            </a:r>
            <a:r>
              <a:rPr lang="ru-RU" dirty="0"/>
              <a:t>мире бизнеса»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выделяет </a:t>
            </a:r>
            <a:r>
              <a:rPr lang="ru-RU" dirty="0"/>
              <a:t>шесть следующих основных </a:t>
            </a:r>
          </a:p>
          <a:p>
            <a:pPr marL="0" indent="0">
              <a:buNone/>
            </a:pPr>
            <a:r>
              <a:rPr lang="ru-RU" dirty="0" smtClean="0"/>
              <a:t>принципов этики: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58" y="1690688"/>
            <a:ext cx="3322090" cy="48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1 принцип </a:t>
            </a:r>
            <a:r>
              <a:rPr lang="ru-RU" b="1" dirty="0" smtClean="0"/>
              <a:t>этики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Пунктуальность (делайте все вовремя).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Только </a:t>
            </a:r>
            <a:r>
              <a:rPr lang="ru-RU" sz="2400" dirty="0"/>
              <a:t>поведение человека, делающего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все </a:t>
            </a:r>
            <a:r>
              <a:rPr lang="ru-RU" sz="2400" dirty="0"/>
              <a:t>вовремя, является нормативным.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Опоздания </a:t>
            </a:r>
            <a:r>
              <a:rPr lang="ru-RU" sz="2400" dirty="0"/>
              <a:t>мешают работе и являются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признаком </a:t>
            </a:r>
            <a:r>
              <a:rPr lang="ru-RU" sz="2400" dirty="0"/>
              <a:t>того, что на человека нельзя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положиться</a:t>
            </a:r>
            <a:r>
              <a:rPr lang="ru-RU" sz="2400" dirty="0"/>
              <a:t>. Принцип делать все вовремя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распространяется </a:t>
            </a:r>
            <a:r>
              <a:rPr lang="ru-RU" sz="2400" dirty="0"/>
              <a:t>на все служебные задания.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Специалисты</a:t>
            </a:r>
            <a:r>
              <a:rPr lang="ru-RU" sz="2400" dirty="0"/>
              <a:t>, изучающие организацию и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распределение </a:t>
            </a:r>
            <a:r>
              <a:rPr lang="ru-RU" sz="2400" dirty="0"/>
              <a:t>рабочего времени, рекомендуют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прибавлять </a:t>
            </a:r>
            <a:r>
              <a:rPr lang="ru-RU" sz="2400" dirty="0"/>
              <a:t>лишних 25 процентов к тому сроку,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который</a:t>
            </a:r>
            <a:r>
              <a:rPr lang="ru-RU" sz="2400" dirty="0"/>
              <a:t>, на ваш взгляд, требуется для выполнения порученной работы.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90" y="953812"/>
            <a:ext cx="5407576" cy="27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2 принцип </a:t>
            </a:r>
            <a:r>
              <a:rPr lang="ru-RU" b="1" dirty="0" smtClean="0"/>
              <a:t>этики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Конфиденциальность (не болтайте лишнего). Секреты учреждения, корпорации или конкретной сделки необходимо хранить так же бережно, как тайны личного характера.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97" y="3369990"/>
            <a:ext cx="7189076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 принцип </a:t>
            </a:r>
            <a:r>
              <a:rPr lang="ru-RU" b="1" dirty="0" smtClean="0"/>
              <a:t>этики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Любезность, доброжелательность </a:t>
            </a:r>
            <a:r>
              <a:rPr lang="ru-RU" dirty="0" smtClean="0"/>
              <a:t>и </a:t>
            </a:r>
            <a:r>
              <a:rPr lang="ru-RU" dirty="0"/>
              <a:t>приветливость.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любой ситуации необходимо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вести </a:t>
            </a:r>
            <a:r>
              <a:rPr lang="ru-RU" dirty="0"/>
              <a:t>себя с клиентами,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заказчиками</a:t>
            </a:r>
            <a:r>
              <a:rPr lang="ru-RU" dirty="0"/>
              <a:t>, покупателями и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сослуживцами </a:t>
            </a:r>
            <a:r>
              <a:rPr lang="ru-RU" dirty="0"/>
              <a:t>вежливо,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приветливо </a:t>
            </a:r>
            <a:r>
              <a:rPr lang="ru-RU" dirty="0"/>
              <a:t>и доброжелательно.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</a:t>
            </a:r>
            <a:r>
              <a:rPr lang="ru-RU" dirty="0"/>
              <a:t>, однако, не означает необходимости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дружить </a:t>
            </a:r>
            <a:r>
              <a:rPr lang="ru-RU" dirty="0"/>
              <a:t>с каждым, с кем приходится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общаться </a:t>
            </a:r>
            <a:r>
              <a:rPr lang="ru-RU" dirty="0"/>
              <a:t>по долгу службы.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14" y="2396719"/>
            <a:ext cx="5599386" cy="38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 принцип </a:t>
            </a:r>
            <a:r>
              <a:rPr lang="ru-RU" b="1" dirty="0" smtClean="0"/>
              <a:t>этики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Внимание к окружающим (думайте о других, а не только о себе).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Внимание к окружающим </a:t>
            </a:r>
          </a:p>
          <a:p>
            <a:pPr marL="0" indent="0">
              <a:buNone/>
            </a:pPr>
            <a:r>
              <a:rPr lang="ru-RU" dirty="0" smtClean="0"/>
              <a:t>должно распространяться </a:t>
            </a:r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сослуживцев, начальников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/>
              <a:t>подчиненных. Уважайте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мнение </a:t>
            </a:r>
            <a:r>
              <a:rPr lang="ru-RU" dirty="0"/>
              <a:t>других, старайтесь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понять</a:t>
            </a:r>
            <a:r>
              <a:rPr lang="ru-RU" dirty="0"/>
              <a:t>, почему у них сложилась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 </a:t>
            </a:r>
            <a:r>
              <a:rPr lang="ru-RU" dirty="0"/>
              <a:t>или иная точка зрения.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Всегда </a:t>
            </a:r>
            <a:r>
              <a:rPr lang="ru-RU" dirty="0"/>
              <a:t>прислушивайтесь к </a:t>
            </a:r>
            <a:r>
              <a:rPr lang="ru-RU" dirty="0" smtClean="0"/>
              <a:t>критике</a:t>
            </a:r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/>
              <a:t>советам коллег, начальства и подчиненных.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51" y="2661225"/>
            <a:ext cx="5360276" cy="26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657</Words>
  <Application>Microsoft Office PowerPoint</Application>
  <PresentationFormat>Широкоэкранный</PresentationFormat>
  <Paragraphs>102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Тема Office</vt:lpstr>
      <vt:lpstr>Этика и этикет делового общения</vt:lpstr>
      <vt:lpstr>Этика и Этикет. Разница</vt:lpstr>
      <vt:lpstr>Деловое общение </vt:lpstr>
      <vt:lpstr>Презентация PowerPoint</vt:lpstr>
      <vt:lpstr>6 основных принципов этики</vt:lpstr>
      <vt:lpstr>1 принцип этики</vt:lpstr>
      <vt:lpstr>2 принцип этики</vt:lpstr>
      <vt:lpstr>3 принцип этики</vt:lpstr>
      <vt:lpstr>4 принцип этики</vt:lpstr>
      <vt:lpstr>5 принцип этики</vt:lpstr>
      <vt:lpstr>6 принцип этики</vt:lpstr>
      <vt:lpstr>Выделяют три основных стиля общения:</vt:lpstr>
      <vt:lpstr>Для повышения выразительности можно использовать следующие средства:</vt:lpstr>
      <vt:lpstr>Вопросы: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Этика и этикет делового общения</dc:title>
  <dc:creator>Николай</dc:creator>
  <cp:lastModifiedBy>Николай</cp:lastModifiedBy>
  <cp:revision>11</cp:revision>
  <dcterms:created xsi:type="dcterms:W3CDTF">2022-01-19T09:32:35Z</dcterms:created>
  <dcterms:modified xsi:type="dcterms:W3CDTF">2022-01-26T12:27:55Z</dcterms:modified>
</cp:coreProperties>
</file>