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8" name="Shape 8"/>
        <p:cNvGrpSpPr/>
        <p:nvPr/>
      </p:nvGrpSpPr>
      <p:grpSpPr>
        <a:xfrm>
          <a:off y="0" x="0"/>
          <a:ext cy="0" cx="0"/>
          <a:chOff y="0" x="0"/>
          <a:chExt cy="0" cx="0"/>
        </a:xfrm>
      </p:grpSpPr>
      <p:sp>
        <p:nvSpPr>
          <p:cNvPr id="9" name="Shape 9"/>
          <p:cNvSpPr txBox="1"/>
          <p:nvPr>
            <p:ph type="ctrTitle"/>
          </p:nvPr>
        </p:nvSpPr>
        <p:spPr>
          <a:xfrm>
            <a:off y="751679" x="457200"/>
            <a:ext cy="4012499" cx="8229600"/>
          </a:xfrm>
          <a:prstGeom prst="rect">
            <a:avLst/>
          </a:prstGeom>
          <a:noFill/>
          <a:ln>
            <a:noFill/>
          </a:ln>
        </p:spPr>
        <p:txBody>
          <a:bodyPr bIns="91425" rIns="91425" lIns="91425" tIns="91425" anchor="t" anchorCtr="0"/>
          <a:lstStyle>
            <a:lvl1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1pPr>
            <a:lvl2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2pPr>
            <a:lvl3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3pPr>
            <a:lvl4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4pPr>
            <a:lvl5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5pPr>
            <a:lvl6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6pPr>
            <a:lvl7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7pPr>
            <a:lvl8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8pPr>
            <a:lvl9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9pPr>
          </a:lstStyle>
          <a:p/>
        </p:txBody>
      </p:sp>
      <p:sp>
        <p:nvSpPr>
          <p:cNvPr id="10" name="Shape 10"/>
          <p:cNvSpPr txBox="1"/>
          <p:nvPr>
            <p:ph idx="1" type="subTitle"/>
          </p:nvPr>
        </p:nvSpPr>
        <p:spPr>
          <a:xfrm>
            <a:off y="4955189" x="457200"/>
            <a:ext cy="1643400" cx="8229600"/>
          </a:xfrm>
          <a:prstGeom prst="rect">
            <a:avLst/>
          </a:prstGeom>
          <a:noFill/>
          <a:ln>
            <a:noFill/>
          </a:ln>
        </p:spPr>
        <p:txBody>
          <a:bodyPr bIns="91425" rIns="91425" lIns="91425" tIns="91425" anchor="t" anchorCtr="0"/>
          <a:lstStyle>
            <a:lvl1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1pPr>
            <a:lvl2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2pPr>
            <a:lvl3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3pPr>
            <a:lvl4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4pPr>
            <a:lvl5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5pPr>
            <a:lvl6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6pPr>
            <a:lvl7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7pPr>
            <a:lvl8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8pPr>
            <a:lvl9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9pPr>
          </a:lstStyle>
          <a:p/>
        </p:txBody>
      </p:sp>
      <p:cxnSp>
        <p:nvCxnSpPr>
          <p:cNvPr id="11" name="Shape 11"/>
          <p:cNvCxnSpPr/>
          <p:nvPr/>
        </p:nvCxnSpPr>
        <p:spPr>
          <a:xfrm>
            <a:off y="54863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4844510"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5" name="Shape 15"/>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16" name="Shape 16"/>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9" name="Shape 19"/>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0" name="Shape 20"/>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21" name="Shape 21"/>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2" name="Shape 22"/>
        <p:cNvGrpSpPr/>
        <p:nvPr/>
      </p:nvGrpSpPr>
      <p:grpSpPr>
        <a:xfrm>
          <a:off y="0" x="0"/>
          <a:ext cy="0" cx="0"/>
          <a:chOff y="0" x="0"/>
          <a:chExt cy="0" cx="0"/>
        </a:xfrm>
      </p:grpSpPr>
      <p:sp>
        <p:nvSpPr>
          <p:cNvPr id="23" name="Shape 23"/>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p:txBody>
      </p:sp>
      <p:cxnSp>
        <p:nvCxnSpPr>
          <p:cNvPr id="24" name="Shape 24"/>
          <p:cNvCxnSpPr/>
          <p:nvPr/>
        </p:nvCxnSpPr>
        <p:spPr>
          <a:xfrm>
            <a:off y="1524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5" name="Shape 25"/>
        <p:cNvGrpSpPr/>
        <p:nvPr/>
      </p:nvGrpSpPr>
      <p:grpSpPr>
        <a:xfrm>
          <a:off y="0" x="0"/>
          <a:ext cy="0" cx="0"/>
          <a:chOff y="0" x="0"/>
          <a:chExt cy="0" cx="0"/>
        </a:xfrm>
      </p:grpSpPr>
      <p:sp>
        <p:nvSpPr>
          <p:cNvPr id="26" name="Shape 26"/>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cxnSp>
        <p:nvCxnSpPr>
          <p:cNvPr id="27" name="Shape 27"/>
          <p:cNvCxnSpPr/>
          <p:nvPr/>
        </p:nvCxnSpPr>
        <p:spPr>
          <a:xfrm>
            <a:off y="5757014"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8" name="Shape 28"/>
        <p:cNvGrpSpPr/>
        <p:nvPr/>
      </p:nvGrpSpPr>
      <p:grpSpPr>
        <a:xfrm>
          <a:off y="0" x="0"/>
          <a:ext cy="0" cx="0"/>
          <a:chOff y="0" x="0"/>
          <a:chExt cy="0" cx="0"/>
        </a:xfrm>
      </p:grpSpPr>
      <p:cxnSp>
        <p:nvCxnSpPr>
          <p:cNvPr id="29" name="Shape 29"/>
          <p:cNvCxnSpPr/>
          <p:nvPr/>
        </p:nvCxnSpPr>
        <p:spPr>
          <a:xfrm>
            <a:off y="150852"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1pPr>
            <a:lvl2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2pPr>
            <a:lvl3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3pPr>
            <a:lvl4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4pPr>
            <a:lvl5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5pPr>
            <a:lvl6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6pPr>
            <a:lvl7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7pPr>
            <a:lvl8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8pPr>
            <a:lvl9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cxnSp>
        <p:nvCxnSpPr>
          <p:cNvPr id="7" name="Shape 7"/>
          <p:cNvCxnSpPr/>
          <p:nvPr/>
        </p:nvCxnSpPr>
        <p:spPr>
          <a:xfrm>
            <a:off y="669767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0.png" Type="http://schemas.openxmlformats.org/officeDocument/2006/relationships/image" Id="rId3"/><Relationship Target="../media/image01.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4"/><Relationship Target="../media/image02.jpg" Type="http://schemas.openxmlformats.org/officeDocument/2006/relationships/image" Id="rId3"/><Relationship Target="../media/image08.jpg" Type="http://schemas.openxmlformats.org/officeDocument/2006/relationships/image" Id="rId6"/><Relationship Target="../media/image04.jp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751679" x="457200"/>
            <a:ext cy="4012499" cx="8229600"/>
          </a:xfrm>
          <a:prstGeom prst="rect">
            <a:avLst/>
          </a:prstGeom>
        </p:spPr>
        <p:txBody>
          <a:bodyPr bIns="91425" rIns="91425" lIns="91425" tIns="91425" anchor="t" anchorCtr="0">
            <a:noAutofit/>
          </a:bodyPr>
          <a:lstStyle/>
          <a:p>
            <a:pPr>
              <a:buNone/>
            </a:pPr>
            <a:r>
              <a:rPr lang="en"/>
              <a:t>Research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Unity webplayer install</a:t>
            </a:r>
          </a:p>
        </p:txBody>
      </p:sp>
      <p:sp>
        <p:nvSpPr>
          <p:cNvPr id="37" name="Shape 37"/>
          <p:cNvSpPr/>
          <p:nvPr/>
        </p:nvSpPr>
        <p:spPr>
          <a:xfrm>
            <a:off y="1602437" x="457200"/>
            <a:ext cy="638175" cx="1914525"/>
          </a:xfrm>
          <a:prstGeom prst="rect">
            <a:avLst/>
          </a:prstGeom>
          <a:blipFill>
            <a:blip r:embed="rId3"/>
            <a:stretch>
              <a:fillRect/>
            </a:stretch>
          </a:blipFill>
          <a:ln>
            <a:noFill/>
          </a:ln>
        </p:spPr>
      </p:sp>
      <p:sp>
        <p:nvSpPr>
          <p:cNvPr id="38" name="Shape 38"/>
          <p:cNvSpPr/>
          <p:nvPr/>
        </p:nvSpPr>
        <p:spPr>
          <a:xfrm>
            <a:off y="2240612" x="457200"/>
            <a:ext cy="3602377" cx="5514934"/>
          </a:xfrm>
          <a:prstGeom prst="rect">
            <a:avLst/>
          </a:prstGeom>
          <a:blipFill>
            <a:blip r:embed="rId4"/>
            <a:stretch>
              <a:fillRect/>
            </a:stretch>
          </a:blipFill>
          <a:ln>
            <a:noFill/>
          </a:ln>
        </p:spPr>
      </p:sp>
      <p:sp>
        <p:nvSpPr>
          <p:cNvPr id="39" name="Shape 39"/>
          <p:cNvSpPr/>
          <p:nvPr/>
        </p:nvSpPr>
        <p:spPr>
          <a:xfrm>
            <a:off y="3914079" x="5910175"/>
            <a:ext cy="1928910" cx="2621473"/>
          </a:xfrm>
          <a:prstGeom prst="rect">
            <a:avLst/>
          </a:prstGeom>
          <a:blipFill>
            <a:blip r:embed="rId5"/>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idx="1" type="body"/>
          </p:nvPr>
        </p:nvSpPr>
        <p:spPr>
          <a:xfrm>
            <a:off y="5182739" x="29165"/>
            <a:ext cy="1385099" cx="8657700"/>
          </a:xfrm>
          <a:prstGeom prst="rect">
            <a:avLst/>
          </a:prstGeom>
        </p:spPr>
        <p:txBody>
          <a:bodyPr bIns="91425" rIns="91425" lIns="91425" tIns="91425" anchor="t" anchorCtr="0">
            <a:noAutofit/>
          </a:bodyPr>
          <a:lstStyle/>
          <a:p>
            <a:pPr>
              <a:buNone/>
            </a:pPr>
            <a:r>
              <a:rPr lang="en"/>
              <a:t>Learning process...asking questions in the game</a:t>
            </a:r>
          </a:p>
        </p:txBody>
      </p:sp>
      <p:sp>
        <p:nvSpPr>
          <p:cNvPr id="45" name="Shape 45"/>
          <p:cNvSpPr/>
          <p:nvPr/>
        </p:nvSpPr>
        <p:spPr>
          <a:xfrm>
            <a:off y="0" x="0"/>
            <a:ext cy="5162550" cx="6629400"/>
          </a:xfrm>
          <a:prstGeom prst="rect">
            <a:avLst/>
          </a:prstGeom>
          <a:blipFill>
            <a:blip r:embed="rId3"/>
            <a:stretch>
              <a:fillRect/>
            </a:stretch>
          </a:blipFill>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idx="1" type="body"/>
          </p:nvPr>
        </p:nvSpPr>
        <p:spPr>
          <a:xfrm>
            <a:off y="3247265" x="152400"/>
            <a:ext cy="1161900" cx="8499599"/>
          </a:xfrm>
          <a:prstGeom prst="rect">
            <a:avLst/>
          </a:prstGeom>
        </p:spPr>
        <p:txBody>
          <a:bodyPr bIns="91425" rIns="91425" lIns="91425" tIns="91425" anchor="t" anchorCtr="0">
            <a:noAutofit/>
          </a:bodyPr>
          <a:lstStyle/>
          <a:p>
            <a:pPr>
              <a:buNone/>
            </a:pPr>
            <a:r>
              <a:rPr lang="en"/>
              <a:t>and see what is going to happen...</a:t>
            </a:r>
          </a:p>
        </p:txBody>
      </p:sp>
      <p:sp>
        <p:nvSpPr>
          <p:cNvPr id="51" name="Shape 51"/>
          <p:cNvSpPr/>
          <p:nvPr/>
        </p:nvSpPr>
        <p:spPr>
          <a:xfrm>
            <a:off y="152400" x="152400"/>
            <a:ext cy="3033380" cx="3892462"/>
          </a:xfrm>
          <a:prstGeom prst="rect">
            <a:avLst/>
          </a:prstGeom>
          <a:blipFill>
            <a:blip r:embed="rId3"/>
            <a:stretch>
              <a:fillRect/>
            </a:stretch>
          </a:blipFill>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idx="1" type="body"/>
          </p:nvPr>
        </p:nvSpPr>
        <p:spPr>
          <a:xfrm>
            <a:off y="4978014" x="224557"/>
            <a:ext cy="1589700" cx="8462400"/>
          </a:xfrm>
          <a:prstGeom prst="rect">
            <a:avLst/>
          </a:prstGeom>
        </p:spPr>
        <p:txBody>
          <a:bodyPr bIns="91425" rIns="91425" lIns="91425" tIns="91425" anchor="t" anchorCtr="0">
            <a:noAutofit/>
          </a:bodyPr>
          <a:lstStyle/>
          <a:p>
            <a:pPr rtl="0" lvl="0">
              <a:buNone/>
            </a:pPr>
            <a:r>
              <a:rPr sz="1000" lang="en"/>
              <a:t>ICE</a:t>
            </a:r>
            <a:br>
              <a:rPr sz="1000" lang="en"/>
            </a:br>
            <a:r>
              <a:rPr sz="1000" lang="en"/>
              <a:t>CARPET</a:t>
            </a:r>
            <a:br>
              <a:rPr sz="1000" lang="en"/>
            </a:br>
            <a:r>
              <a:rPr sz="1000" lang="en"/>
              <a:t>WATER</a:t>
            </a:r>
            <a:br>
              <a:rPr sz="1000" lang="en"/>
            </a:br>
            <a:r>
              <a:rPr sz="1000" lang="en"/>
              <a:t>SAND</a:t>
            </a:r>
            <a:br>
              <a:rPr sz="1000" lang="en"/>
            </a:br>
            <a:r>
              <a:rPr sz="1000" lang="en"/>
              <a:t>ETC...</a:t>
            </a:r>
          </a:p>
          <a:p>
            <a:pPr lvl="0">
              <a:buNone/>
            </a:pPr>
            <a:r>
              <a:rPr sz="1000" lang="en"/>
              <a:t>WHAT ELSE CAN WE USE? </a:t>
            </a:r>
            <a:r>
              <a:rPr sz="1000" lang="en">
                <a:solidFill>
                  <a:srgbClr val="1155CC"/>
                </a:solidFill>
              </a:rPr>
              <a:t>I was thinking we just keep it to 3, Stone, Sand (or Grass?) and Ice.-Will</a:t>
            </a:r>
          </a:p>
        </p:txBody>
      </p:sp>
      <p:sp>
        <p:nvSpPr>
          <p:cNvPr id="57" name="Shape 57"/>
          <p:cNvSpPr/>
          <p:nvPr/>
        </p:nvSpPr>
        <p:spPr>
          <a:xfrm>
            <a:off y="152400" x="152400"/>
            <a:ext cy="4706591" cx="7338472"/>
          </a:xfrm>
          <a:prstGeom prst="rect">
            <a:avLst/>
          </a:prstGeom>
          <a:blipFill>
            <a:blip r:embed="rId3"/>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idx="1" type="body"/>
          </p:nvPr>
        </p:nvSpPr>
        <p:spPr>
          <a:xfrm>
            <a:off y="520789" x="5072615"/>
            <a:ext cy="6047100" cx="3614099"/>
          </a:xfrm>
          <a:prstGeom prst="rect">
            <a:avLst/>
          </a:prstGeom>
        </p:spPr>
        <p:txBody>
          <a:bodyPr bIns="91425" rIns="91425" lIns="91425" tIns="91425" anchor="t" anchorCtr="0">
            <a:noAutofit/>
          </a:bodyPr>
          <a:lstStyle/>
          <a:p>
            <a:pPr rtl="0" lvl="0">
              <a:buNone/>
            </a:pPr>
            <a:r>
              <a:rPr lang="en"/>
              <a:t>those are just ideas...it is not the final concept for the game</a:t>
            </a:r>
          </a:p>
          <a:p>
            <a:r>
              <a:t/>
            </a:r>
          </a:p>
          <a:p>
            <a:r>
              <a:t/>
            </a:r>
          </a:p>
          <a:p>
            <a:r>
              <a:t/>
            </a:r>
          </a:p>
          <a:p>
            <a:pPr>
              <a:buNone/>
            </a:pPr>
            <a:r>
              <a:rPr lang="en"/>
              <a:t>Build your own level...with different materials</a:t>
            </a:r>
          </a:p>
        </p:txBody>
      </p:sp>
      <p:sp>
        <p:nvSpPr>
          <p:cNvPr id="63" name="Shape 63"/>
          <p:cNvSpPr/>
          <p:nvPr/>
        </p:nvSpPr>
        <p:spPr>
          <a:xfrm>
            <a:off y="152400" x="152400"/>
            <a:ext cy="2924175" cx="4876800"/>
          </a:xfrm>
          <a:prstGeom prst="rect">
            <a:avLst/>
          </a:prstGeom>
          <a:blipFill>
            <a:blip r:embed="rId3"/>
            <a:stretch>
              <a:fillRect/>
            </a:stretch>
          </a:blipFill>
        </p:spPr>
      </p:sp>
      <p:sp>
        <p:nvSpPr>
          <p:cNvPr id="64" name="Shape 64"/>
          <p:cNvSpPr/>
          <p:nvPr/>
        </p:nvSpPr>
        <p:spPr>
          <a:xfrm>
            <a:off y="3189537" x="0"/>
            <a:ext cy="2924175" cx="4876800"/>
          </a:xfrm>
          <a:prstGeom prst="rect">
            <a:avLst/>
          </a:prstGeom>
          <a:blipFill>
            <a:blip r:embed="rId4"/>
            <a:stretch>
              <a:fillRect/>
            </a:stretch>
          </a:blipFill>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Carts and carriages at the museum</a:t>
            </a:r>
          </a:p>
        </p:txBody>
      </p:sp>
      <p:sp>
        <p:nvSpPr>
          <p:cNvPr id="70" name="Shape 7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t>These are some of the carts at the museum of which we're going to base some of the general art around. </a:t>
            </a:r>
            <a:r>
              <a:rPr sz="1800" lang="en">
                <a:solidFill>
                  <a:srgbClr val="1155CC"/>
                </a:solidFill>
              </a:rPr>
              <a:t>-This all good?</a:t>
            </a:r>
          </a:p>
        </p:txBody>
      </p:sp>
      <p:sp>
        <p:nvSpPr>
          <p:cNvPr id="71" name="Shape 71"/>
          <p:cNvSpPr/>
          <p:nvPr/>
        </p:nvSpPr>
        <p:spPr>
          <a:xfrm>
            <a:off y="4186650" x="457200"/>
            <a:ext cy="2381250" cx="3581400"/>
          </a:xfrm>
          <a:prstGeom prst="rect">
            <a:avLst/>
          </a:prstGeom>
          <a:blipFill>
            <a:blip r:embed="rId3"/>
            <a:stretch>
              <a:fillRect/>
            </a:stretch>
          </a:blipFill>
          <a:ln>
            <a:noFill/>
          </a:ln>
        </p:spPr>
      </p:sp>
      <p:sp>
        <p:nvSpPr>
          <p:cNvPr id="72" name="Shape 72"/>
          <p:cNvSpPr/>
          <p:nvPr/>
        </p:nvSpPr>
        <p:spPr>
          <a:xfrm>
            <a:off y="4461032" x="5359950"/>
            <a:ext cy="2124707" cx="3202051"/>
          </a:xfrm>
          <a:prstGeom prst="rect">
            <a:avLst/>
          </a:prstGeom>
          <a:blipFill>
            <a:blip r:embed="rId4"/>
            <a:stretch>
              <a:fillRect/>
            </a:stretch>
          </a:blipFill>
          <a:ln>
            <a:noFill/>
          </a:ln>
        </p:spPr>
      </p:sp>
      <p:sp>
        <p:nvSpPr>
          <p:cNvPr id="73" name="Shape 73"/>
          <p:cNvSpPr/>
          <p:nvPr/>
        </p:nvSpPr>
        <p:spPr>
          <a:xfrm>
            <a:off y="2394583" x="5401824"/>
            <a:ext cy="2068833" cx="3118302"/>
          </a:xfrm>
          <a:prstGeom prst="rect">
            <a:avLst/>
          </a:prstGeom>
          <a:blipFill>
            <a:blip r:embed="rId5"/>
            <a:stretch>
              <a:fillRect/>
            </a:stretch>
          </a:blipFill>
          <a:ln>
            <a:noFill/>
          </a:ln>
        </p:spPr>
      </p:sp>
      <p:sp>
        <p:nvSpPr>
          <p:cNvPr id="74" name="Shape 74"/>
          <p:cNvSpPr/>
          <p:nvPr/>
        </p:nvSpPr>
        <p:spPr>
          <a:xfrm>
            <a:off y="2321685" x="457200"/>
            <a:ext cy="1864964" cx="2811244"/>
          </a:xfrm>
          <a:prstGeom prst="rect">
            <a:avLst/>
          </a:prstGeom>
          <a:blipFill>
            <a:blip r:embed="rId6"/>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Puzzles</a:t>
            </a:r>
          </a:p>
        </p:txBody>
      </p:sp>
      <p:sp>
        <p:nvSpPr>
          <p:cNvPr id="80" name="Shape 8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400" lang="en"/>
              <a:t>The level editor would be in the 'Free Play mode' The other would be the puzzle mode in which the children would have to make their own cart to get to X. </a:t>
            </a:r>
          </a:p>
          <a:p>
            <a:pPr>
              <a:buNone/>
            </a:pPr>
            <a:r>
              <a:rPr sz="1400" lang="en"/>
              <a:t>This is where the materials/physics would come into play in a very simple form.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