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2b8db70b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2b8db70b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2b8db70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2b8db70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2b8db70b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2b8db70b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2b8db70b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2b8db70b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2b8db70b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2b8db70b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2b8db70b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2b8db70b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2b8db70b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2b8db70b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2b8db70b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2b8db70b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2b8db70b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2b8db70b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2b8db70b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2b8db70b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2b8db70b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2b8db70b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795125"/>
            <a:ext cx="85206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Arkanoid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487316"/>
            <a:ext cx="46083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879"/>
              <a:t>Anisimov Kirill 23214</a:t>
            </a:r>
            <a:endParaRPr sz="18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879"/>
              <a:t>Lebedev </a:t>
            </a:r>
            <a:r>
              <a:rPr lang="ru" sz="1879"/>
              <a:t>Nikolay</a:t>
            </a:r>
            <a:r>
              <a:rPr lang="ru" sz="1879"/>
              <a:t> 23214</a:t>
            </a:r>
            <a:br>
              <a:rPr lang="ru" sz="1879"/>
            </a:br>
            <a:r>
              <a:rPr lang="ru" sz="1879"/>
              <a:t>Romankin Daniil 23214</a:t>
            </a:r>
            <a:endParaRPr sz="18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0" r="0" t="68933"/>
          <a:stretch/>
        </p:blipFill>
        <p:spPr>
          <a:xfrm>
            <a:off x="1627525" y="192575"/>
            <a:ext cx="4820476" cy="489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/>
              <a:t>User manual</a:t>
            </a:r>
            <a:endParaRPr b="1" sz="3100"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66688" l="22349" r="49007" t="7631"/>
          <a:stretch/>
        </p:blipFill>
        <p:spPr>
          <a:xfrm>
            <a:off x="546675" y="1741900"/>
            <a:ext cx="4535450" cy="25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/>
              <a:t>Conclusion</a:t>
            </a:r>
            <a:endParaRPr b="1" sz="3100"/>
          </a:p>
        </p:txBody>
      </p:sp>
      <p:sp>
        <p:nvSpPr>
          <p:cNvPr id="129" name="Google Shape;129;p24"/>
          <p:cNvSpPr txBox="1"/>
          <p:nvPr>
            <p:ph idx="2" type="body"/>
          </p:nvPr>
        </p:nvSpPr>
        <p:spPr>
          <a:xfrm>
            <a:off x="969075" y="1938125"/>
            <a:ext cx="6895200" cy="24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</a:rPr>
              <a:t>For our team, the project work has been very interesting. We have gained a significant amount of experience through working in a collaborative environment, writing assembly code, designing chips, and creating documentation.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/>
              <a:t>Introduction</a:t>
            </a:r>
            <a:endParaRPr b="1" sz="31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975" y="1465650"/>
            <a:ext cx="5332350" cy="33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739350"/>
            <a:ext cx="3862800" cy="30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</a:rPr>
              <a:t>Arkanoid is a classic arcade game in which the player controls a platform, hitting a ball and destroying blocks on the screen. The game ends when a player reaches 72 points (win) or when the ball reaches the bottom of the screen (lose).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/>
              <a:t>Hardware</a:t>
            </a:r>
            <a:endParaRPr b="1" sz="31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025" y="1289450"/>
            <a:ext cx="515580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Video chip</a:t>
            </a:r>
            <a:endParaRPr b="1" sz="21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25" y="472100"/>
            <a:ext cx="7802876" cy="3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Block detector</a:t>
            </a:r>
            <a:endParaRPr b="1" sz="21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00" y="447250"/>
            <a:ext cx="8181201" cy="34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Kinematic controller</a:t>
            </a:r>
            <a:endParaRPr b="1" sz="21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963" y="122525"/>
            <a:ext cx="5652875" cy="422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/>
              <a:t>Software</a:t>
            </a:r>
            <a:endParaRPr b="1" sz="3100"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70969" l="0" r="0" t="0"/>
          <a:stretch/>
        </p:blipFill>
        <p:spPr>
          <a:xfrm>
            <a:off x="3665050" y="265275"/>
            <a:ext cx="5167275" cy="47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48052" l="0" r="0" t="28963"/>
          <a:stretch/>
        </p:blipFill>
        <p:spPr>
          <a:xfrm>
            <a:off x="1615851" y="124238"/>
            <a:ext cx="6507825" cy="489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30606" l="0" r="0" t="51646"/>
          <a:stretch/>
        </p:blipFill>
        <p:spPr>
          <a:xfrm>
            <a:off x="1618425" y="388475"/>
            <a:ext cx="7090750" cy="41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