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2b8db70b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02b8db70b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2b8db70b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2b8db70b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2b8db70b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2b8db70b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2b8db70b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2b8db70b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2b8db70b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2b8db70b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2b8db70b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2b8db70b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2b8db70b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2b8db70b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2b8db70b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2b8db70b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2b8db70b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02b8db70b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2b8db70b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2b8db70b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2b8db70b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02b8db70b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2b8db70b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02b8db70b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795125"/>
            <a:ext cx="8520600" cy="10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Arkanoid</a:t>
            </a:r>
            <a:endParaRPr b="1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487316"/>
            <a:ext cx="4608300" cy="13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7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879"/>
              <a:t>Anisimov Kirill 23214</a:t>
            </a:r>
            <a:endParaRPr sz="187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879"/>
              <a:t>Lebedev </a:t>
            </a:r>
            <a:r>
              <a:rPr lang="ru" sz="1879"/>
              <a:t>Nikolai</a:t>
            </a:r>
            <a:r>
              <a:rPr lang="ru" sz="1879"/>
              <a:t> 23214</a:t>
            </a:r>
            <a:br>
              <a:rPr lang="ru" sz="1879"/>
            </a:br>
            <a:r>
              <a:rPr lang="ru" sz="1879"/>
              <a:t>Romankin Daniil 23214</a:t>
            </a:r>
            <a:endParaRPr sz="187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48050" l="0" r="0" t="29002"/>
          <a:stretch/>
        </p:blipFill>
        <p:spPr>
          <a:xfrm>
            <a:off x="1334175" y="139900"/>
            <a:ext cx="6475651" cy="48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 rotWithShape="1">
          <a:blip r:embed="rId3">
            <a:alphaModFix/>
          </a:blip>
          <a:srcRect b="30722" l="0" r="0" t="51595"/>
          <a:stretch/>
        </p:blipFill>
        <p:spPr>
          <a:xfrm>
            <a:off x="1018775" y="334738"/>
            <a:ext cx="7738200" cy="44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 rotWithShape="1">
          <a:blip r:embed="rId3">
            <a:alphaModFix/>
          </a:blip>
          <a:srcRect b="0" l="0" r="0" t="69871"/>
          <a:stretch/>
        </p:blipFill>
        <p:spPr>
          <a:xfrm>
            <a:off x="1615125" y="99350"/>
            <a:ext cx="5441675" cy="49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100"/>
              <a:t>Conclusion</a:t>
            </a:r>
            <a:endParaRPr b="1" sz="3100"/>
          </a:p>
        </p:txBody>
      </p:sp>
      <p:sp>
        <p:nvSpPr>
          <p:cNvPr id="135" name="Google Shape;135;p25"/>
          <p:cNvSpPr txBox="1"/>
          <p:nvPr>
            <p:ph idx="2" type="body"/>
          </p:nvPr>
        </p:nvSpPr>
        <p:spPr>
          <a:xfrm>
            <a:off x="969075" y="1938125"/>
            <a:ext cx="6895200" cy="24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</a:rPr>
              <a:t>For our team, the project work has been very interesting. We have gained a significant amount of experience through working in a collaborative environment, writing assembly code, designing chips, and creating documentation.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100"/>
              <a:t>Introduction</a:t>
            </a:r>
            <a:endParaRPr b="1" sz="31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975" y="1465650"/>
            <a:ext cx="5332350" cy="339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505700"/>
            <a:ext cx="3862800" cy="33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</a:rPr>
              <a:t>Arkanoid is a classic arcade game in which the player controls a platform, hitting a ball and destroying blocks on the screen. </a:t>
            </a:r>
            <a:r>
              <a:rPr lang="ru" sz="1400">
                <a:solidFill>
                  <a:srgbClr val="002033"/>
                </a:solidFill>
                <a:highlight>
                  <a:srgbClr val="FFFFFF"/>
                </a:highlight>
              </a:rPr>
              <a:t>The 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</a:rPr>
              <a:t>goal</a:t>
            </a:r>
            <a:r>
              <a:rPr lang="ru" sz="1400">
                <a:solidFill>
                  <a:srgbClr val="002033"/>
                </a:solidFill>
                <a:highlight>
                  <a:srgbClr val="FFFFFF"/>
                </a:highlight>
              </a:rPr>
              <a:t> is to clear all 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</a:rPr>
              <a:t>the </a:t>
            </a:r>
            <a:r>
              <a:rPr lang="ru" sz="1400">
                <a:solidFill>
                  <a:srgbClr val="002033"/>
                </a:solidFill>
                <a:highlight>
                  <a:srgbClr val="FFFFFF"/>
                </a:highlight>
              </a:rPr>
              <a:t>blocks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</a:rPr>
              <a:t> from the field</a:t>
            </a:r>
            <a:r>
              <a:rPr lang="ru" sz="1400">
                <a:solidFill>
                  <a:srgbClr val="002033"/>
                </a:solidFill>
                <a:highlight>
                  <a:srgbClr val="FFFFFF"/>
                </a:highlight>
              </a:rPr>
              <a:t> without letting the ball fall.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</a:rPr>
              <a:t> The game ends when a player reaches 72 points (win) or when the ball reaches the bottom of the screen (lose). </a:t>
            </a:r>
            <a:r>
              <a:rPr lang="ru" sz="1400">
                <a:solidFill>
                  <a:srgbClr val="002033"/>
                </a:solidFill>
                <a:highlight>
                  <a:srgbClr val="FFFFFF"/>
                </a:highlight>
              </a:rPr>
              <a:t>Our 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</a:rPr>
              <a:t>version of Arkanoid</a:t>
            </a:r>
            <a:r>
              <a:rPr lang="ru" sz="1400">
                <a:solidFill>
                  <a:srgbClr val="002033"/>
                </a:solidFill>
                <a:highlight>
                  <a:srgbClr val="FFFFFF"/>
                </a:highlight>
              </a:rPr>
              <a:t> is a simplified 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</a:rPr>
              <a:t>variant</a:t>
            </a:r>
            <a:r>
              <a:rPr lang="ru" sz="1400">
                <a:solidFill>
                  <a:srgbClr val="002033"/>
                </a:solidFill>
                <a:highlight>
                  <a:srgbClr val="FFFFFF"/>
                </a:highlight>
              </a:rPr>
              <a:t> of the 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</a:rPr>
              <a:t>original </a:t>
            </a:r>
            <a:r>
              <a:rPr lang="ru" sz="1400">
                <a:solidFill>
                  <a:srgbClr val="002033"/>
                </a:solidFill>
                <a:highlight>
                  <a:srgbClr val="FFFFFF"/>
                </a:highlight>
              </a:rPr>
              <a:t>game.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100"/>
              <a:t>Hardware</a:t>
            </a:r>
            <a:endParaRPr b="1" sz="31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250" y="1320250"/>
            <a:ext cx="4969549" cy="36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Video chip</a:t>
            </a:r>
            <a:endParaRPr b="1" sz="21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25" y="472100"/>
            <a:ext cx="7802876" cy="37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Block detector</a:t>
            </a:r>
            <a:endParaRPr b="1" sz="21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00" y="447250"/>
            <a:ext cx="8181201" cy="34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Block paint</a:t>
            </a:r>
            <a:endParaRPr b="1" sz="21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725" y="699025"/>
            <a:ext cx="8600550" cy="32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Bat control</a:t>
            </a:r>
            <a:endParaRPr b="1" sz="2100"/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5054" l="1824" r="1154" t="4529"/>
          <a:stretch/>
        </p:blipFill>
        <p:spPr>
          <a:xfrm>
            <a:off x="992088" y="102700"/>
            <a:ext cx="6618625" cy="41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Kinematic controller</a:t>
            </a:r>
            <a:endParaRPr b="1" sz="2100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963" y="122525"/>
            <a:ext cx="5652875" cy="422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100"/>
              <a:t>Software</a:t>
            </a:r>
            <a:endParaRPr b="1" sz="3100"/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70749" l="0" r="-2155" t="0"/>
          <a:stretch/>
        </p:blipFill>
        <p:spPr>
          <a:xfrm>
            <a:off x="2981750" y="135500"/>
            <a:ext cx="5565926" cy="487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