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1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D585A-AECC-4DFC-8988-5A4D70D72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CA39D8-DDB1-47B2-9E68-C3F72934B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5D895D-56DC-4B45-A3AD-36BAE0D6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F511-E1B7-4458-BD0E-27689614A501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5CF69-D14F-4CF3-AA22-40C4BF0D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73133-8A02-41AF-8588-34BBE371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A500-A6AD-4112-8AB9-645606DC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87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D540C-4DBB-4DDE-B51D-E84595B9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7AC60A-3B9E-437D-B1F8-40D8033C7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56AE6A-55AD-4D72-8D87-C6DAD59B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F511-E1B7-4458-BD0E-27689614A501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C80E89-25C1-4EFA-8FEC-9C024919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8747A-416C-4495-98FC-9D921192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A500-A6AD-4112-8AB9-645606DC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860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D0BE69-F4FD-4B18-B906-9C2BA9608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C22C50-D026-43EB-B787-ECD443055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42C208-CBEB-4F76-A29E-9E3A2111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F511-E1B7-4458-BD0E-27689614A501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79ED37-C020-4B2A-BED2-D255A776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E81E5-DE9C-4231-86F3-3CB4FB85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A500-A6AD-4112-8AB9-645606DC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59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25DA5-AE99-4EC7-AD33-DBFBF32D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41A345-9D9C-4515-8F58-1B275FE72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5A9D75-5915-4A15-A870-F5625859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F511-E1B7-4458-BD0E-27689614A501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AA1FB-3A53-47C8-88BF-E7A3844E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A76354-356F-4613-9562-5CEE1586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A500-A6AD-4112-8AB9-645606DC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400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75D46-FB65-4C92-B75E-A4A9FEDF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7CE404-6FAB-4804-8890-A3A1509B1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6C7134-0CFD-455B-9157-A6331E3F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F511-E1B7-4458-BD0E-27689614A501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0070C4-78B9-4B47-A70F-F0E9909D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24BCEB-AE85-4ACA-AC9D-023FD595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A500-A6AD-4112-8AB9-645606DC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797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B54CE-7429-4E16-BE8F-3D5A249A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68238B-0BF4-46C4-BAB1-B329F55A2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B67D62-8E5D-431C-AA87-DFABAA7E7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F6A652-F3D4-4E97-AAC2-9818EE0F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F511-E1B7-4458-BD0E-27689614A501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337EF6-A27D-496E-B432-A823A645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BDA509-7FB2-4476-9F14-68CD80EE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A500-A6AD-4112-8AB9-645606DC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214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F17AD-E7DB-46B6-A4BA-760B9D06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3D3DBA-1625-49E7-9095-596A6D1F9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458658-A2CB-47F9-BC4A-96208C229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00AFEA-D424-48BE-87D6-728A3342F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EE7E65-4DEF-42F3-A8D0-61B2A8121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DA5D8E-965B-481D-94EA-1E10B914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F511-E1B7-4458-BD0E-27689614A501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45CF9A-25A1-44DA-85FE-8F735C83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9625C9-BE44-4F9B-A538-D808F54E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A500-A6AD-4112-8AB9-645606DC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29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3F15B-3F92-4C7E-8933-54A7ECC6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1F25FA-328F-4282-84D5-409ECC96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F511-E1B7-4458-BD0E-27689614A501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113B5A-A9A9-47F9-9B47-510E5CF1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1FFCB3-9D85-43E3-BAA1-6E462006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A500-A6AD-4112-8AB9-645606DC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501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F8A64C-B30D-4645-BF7A-4B8DB2A9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F511-E1B7-4458-BD0E-27689614A501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A184EB9-A376-4ECE-A5CA-4FA4E40A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CF0766-64A8-45B0-B0C2-344DD247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A500-A6AD-4112-8AB9-645606DC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25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9C679-2797-43A7-8E24-1099449D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EA791-4FD7-4F26-82D0-3C775AACB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E12A51-0E04-45C4-8302-E03315220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8FCC11-0028-4B0C-8F2B-64B4D6CD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F511-E1B7-4458-BD0E-27689614A501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348211-7E17-4EAB-A1B0-0F2EC7B2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1CDC5C-C448-4A62-B034-0BE3B83C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A500-A6AD-4112-8AB9-645606DC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759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78A65-BF35-4E69-972A-36E6501E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A1787E-76D4-45F9-AFB1-4D37CF753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1BBB09-F54F-4641-B767-F11AC10E5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0A4F39-5617-44FB-A06D-71DAF1DD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F511-E1B7-4458-BD0E-27689614A501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AE2EA4-9E4B-40D7-AF7B-B02B787A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096B0A-F3E7-4EBA-9BE8-86D7F87C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A500-A6AD-4112-8AB9-645606DC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571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E9ACD-4863-4A35-AC5F-C0659508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FA77A5-E4AB-404E-80B9-04A0F621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DF1132-CBE3-4C1D-8449-6AC53BC68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3F511-E1B7-4458-BD0E-27689614A501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63523E-7036-4950-82C6-E5453FBBE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C6625-ACB9-4F95-A2FE-A205F49E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CA500-A6AD-4112-8AB9-645606DCF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42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0899E-DBDC-4F25-BD43-DF0B3B703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87" y="2248263"/>
            <a:ext cx="3768917" cy="1606163"/>
          </a:xfrm>
        </p:spPr>
        <p:txBody>
          <a:bodyPr>
            <a:normAutofit/>
          </a:bodyPr>
          <a:lstStyle/>
          <a:p>
            <a:pPr algn="l"/>
            <a:r>
              <a:rPr lang="ru-RU" sz="4400"/>
              <a:t>Охота на лис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C69446-2691-438D-AF32-B76543097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387" y="3915808"/>
            <a:ext cx="3665550" cy="775494"/>
          </a:xfrm>
        </p:spPr>
        <p:txBody>
          <a:bodyPr>
            <a:normAutofit/>
          </a:bodyPr>
          <a:lstStyle/>
          <a:p>
            <a:pPr algn="l"/>
            <a:r>
              <a:rPr lang="ru-RU"/>
              <a:t>Лебедев Николай Иванович</a:t>
            </a:r>
          </a:p>
        </p:txBody>
      </p:sp>
      <p:pic>
        <p:nvPicPr>
          <p:cNvPr id="27" name="Graphic 6" descr="Wind Chime">
            <a:extLst>
              <a:ext uri="{FF2B5EF4-FFF2-40B4-BE49-F238E27FC236}">
                <a16:creationId xmlns:a16="http://schemas.microsoft.com/office/drawing/2014/main" id="{76057FA6-800F-4624-AF96-BD8335638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2091" y="1243422"/>
            <a:ext cx="4371155" cy="43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5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2E2CA-7117-4F66-834F-21296810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b="1"/>
              <a:t>Заключение</a:t>
            </a:r>
            <a:endParaRPr lang="ru-RU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A9C153-BC91-42AE-9E5D-75135CCB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42" y="1805651"/>
            <a:ext cx="9805225" cy="4412269"/>
          </a:xfrm>
        </p:spPr>
        <p:txBody>
          <a:bodyPr anchor="t">
            <a:normAutofit/>
          </a:bodyPr>
          <a:lstStyle/>
          <a:p>
            <a:r>
              <a:rPr lang="ru-RU" sz="2400" dirty="0"/>
              <a:t>Я смог реализовать код логической игры «охота на лис» на языке </a:t>
            </a:r>
            <a:r>
              <a:rPr lang="en-US" sz="2400" dirty="0"/>
              <a:t>Python</a:t>
            </a:r>
            <a:r>
              <a:rPr lang="ru-RU" sz="2400" dirty="0"/>
              <a:t>. Но еще есть множество идей для улучшения данной программы. </a:t>
            </a:r>
          </a:p>
        </p:txBody>
      </p:sp>
    </p:spTree>
    <p:extLst>
      <p:ext uri="{BB962C8B-B14F-4D97-AF65-F5344CB8AC3E}">
        <p14:creationId xmlns:p14="http://schemas.microsoft.com/office/powerpoint/2010/main" val="1653707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B755D-040F-40ED-8C53-66737AD5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ru-RU" dirty="0"/>
              <a:t>Идеи для улучшения проекта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5B437C-098E-493F-B660-7058F3D4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922416"/>
          </a:xfrm>
        </p:spPr>
        <p:txBody>
          <a:bodyPr>
            <a:normAutofit/>
          </a:bodyPr>
          <a:lstStyle/>
          <a:p>
            <a:r>
              <a:rPr lang="en-US" sz="1800" dirty="0"/>
              <a:t>1.</a:t>
            </a:r>
            <a:r>
              <a:rPr lang="ru-RU" sz="1800" dirty="0"/>
              <a:t> Добавить музыку, различные звуки при нажатии на плитки, при победе</a:t>
            </a:r>
            <a:r>
              <a:rPr lang="en-US" sz="1800" dirty="0"/>
              <a:t>;</a:t>
            </a:r>
          </a:p>
          <a:p>
            <a:r>
              <a:rPr lang="en-US" sz="1800" dirty="0"/>
              <a:t>2</a:t>
            </a:r>
            <a:r>
              <a:rPr lang="ru-RU" sz="1800" dirty="0"/>
              <a:t>. Добавить режимы игры (например, игрок сам создает расстановку, вписывая в специальном окне ряд цифр, являющихся координатами лис)</a:t>
            </a:r>
            <a:r>
              <a:rPr lang="en-US" sz="1800" dirty="0"/>
              <a:t>;</a:t>
            </a:r>
            <a:endParaRPr lang="ru-RU" sz="1800" dirty="0"/>
          </a:p>
          <a:p>
            <a:r>
              <a:rPr lang="en-US" sz="1800" dirty="0"/>
              <a:t>3</a:t>
            </a:r>
            <a:r>
              <a:rPr lang="ru-RU" sz="1800" dirty="0"/>
              <a:t>. Добавить экран помощи, где объясняются правила игры и различные нюансы</a:t>
            </a:r>
            <a:r>
              <a:rPr lang="en-US" sz="1800" dirty="0"/>
              <a:t>;</a:t>
            </a:r>
            <a:r>
              <a:rPr lang="ru-RU" sz="1800" dirty="0"/>
              <a:t> </a:t>
            </a:r>
          </a:p>
          <a:p>
            <a:r>
              <a:rPr lang="en-US" sz="1800" dirty="0"/>
              <a:t>4</a:t>
            </a:r>
            <a:r>
              <a:rPr lang="ru-RU" sz="1800" dirty="0"/>
              <a:t>. Улучшить и усложнить сам игровой процесс (добавить поле для ввода координат, добавить отдельное поле, где выводятся координаты лис в порядке их нахождения)</a:t>
            </a:r>
            <a:r>
              <a:rPr lang="en-US" sz="1800" dirty="0"/>
              <a:t>;</a:t>
            </a:r>
            <a:endParaRPr lang="ru-RU" sz="1800" dirty="0"/>
          </a:p>
          <a:p>
            <a:r>
              <a:rPr lang="en-US" sz="1800" dirty="0"/>
              <a:t>5</a:t>
            </a:r>
            <a:r>
              <a:rPr lang="ru-RU" sz="1800" dirty="0"/>
              <a:t>.Улучшить оформление игры.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usic Notes">
            <a:extLst>
              <a:ext uri="{FF2B5EF4-FFF2-40B4-BE49-F238E27FC236}">
                <a16:creationId xmlns:a16="http://schemas.microsoft.com/office/drawing/2014/main" id="{0C3EAB08-FB9A-4184-BBCF-4C40BE730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41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02096-E9E9-49D2-A389-ABB8DA0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5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Цель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работы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научиться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реализовывать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пошаговую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игру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Результатом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работы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является</a:t>
            </a:r>
            <a:r>
              <a:rPr lang="ru-RU" sz="2900" dirty="0"/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игра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«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Охота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лис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». В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процессе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разработки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игры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была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изучена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лексика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языка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Python;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такие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библиотеки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как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Pygame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random, time, sys, csv, </a:t>
            </a:r>
            <a:r>
              <a:rPr lang="en-US" sz="2900" dirty="0"/>
              <a:t>o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perator, datetime.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414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6632C-9696-4CB6-AEAC-5882258F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5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Проект создан для решения таких задач, как: развитие логического мышления, пространственного ориентирования.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413953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DD3D7-4FAC-4E4E-BFB3-02071F1C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2615133" cy="1852236"/>
          </a:xfrm>
        </p:spPr>
        <p:txBody>
          <a:bodyPr>
            <a:normAutofit/>
          </a:bodyPr>
          <a:lstStyle/>
          <a:p>
            <a:r>
              <a:rPr lang="ru-RU" sz="3600" b="1" dirty="0"/>
              <a:t>Описание реализации</a:t>
            </a:r>
            <a:endParaRPr lang="ru-RU" sz="3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3E6A8-206E-42E4-A925-A51CC38E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062" y="4675886"/>
            <a:ext cx="8275666" cy="1852236"/>
          </a:xfrm>
        </p:spPr>
        <p:txBody>
          <a:bodyPr anchor="ctr">
            <a:noAutofit/>
          </a:bodyPr>
          <a:lstStyle/>
          <a:p>
            <a:r>
              <a:rPr lang="ru-RU" sz="2000" dirty="0"/>
              <a:t>Интерактивный игровой процесс взаимодействия игрока с игрой</a:t>
            </a:r>
            <a:r>
              <a:rPr lang="en-US" sz="2000" dirty="0"/>
              <a:t> </a:t>
            </a:r>
            <a:r>
              <a:rPr lang="ru-RU" sz="2000" dirty="0"/>
              <a:t>реализуется в классе </a:t>
            </a:r>
            <a:r>
              <a:rPr lang="en-US" sz="2000" dirty="0"/>
              <a:t>Board</a:t>
            </a:r>
            <a:r>
              <a:rPr lang="ru-RU" sz="2000" dirty="0"/>
              <a:t>. В этом классе существуют методы</a:t>
            </a:r>
            <a:r>
              <a:rPr lang="en-US" sz="2000" dirty="0"/>
              <a:t>:</a:t>
            </a:r>
            <a:r>
              <a:rPr lang="ru-RU" sz="2000" dirty="0"/>
              <a:t> </a:t>
            </a:r>
            <a:r>
              <a:rPr lang="en-US" sz="2000" dirty="0"/>
              <a:t>render(self, screen)</a:t>
            </a:r>
            <a:r>
              <a:rPr lang="ru-RU" sz="2000" dirty="0"/>
              <a:t> - происходит отрисовка изначального поля до того момента, пока не произошло нажатия ни на одну клетку</a:t>
            </a:r>
            <a:r>
              <a:rPr lang="en-US" sz="2000" dirty="0"/>
              <a:t>;</a:t>
            </a:r>
            <a:r>
              <a:rPr lang="ru-RU" sz="2000" dirty="0"/>
              <a:t> </a:t>
            </a:r>
            <a:r>
              <a:rPr lang="en-US" sz="2000" dirty="0" err="1"/>
              <a:t>on_click</a:t>
            </a:r>
            <a:r>
              <a:rPr lang="en-US" sz="2000" dirty="0"/>
              <a:t>(self, cell, screen)</a:t>
            </a:r>
            <a:r>
              <a:rPr lang="ru-RU" sz="2000" dirty="0"/>
              <a:t> - отрисовка всех значений при нажатии на пустую клетку, а также обновление значений переменных, где хранится число ходов, сделанных игроком и количество найденных лис</a:t>
            </a:r>
            <a:r>
              <a:rPr lang="en-US" sz="2000" dirty="0"/>
              <a:t>;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2E4A0D-8151-4A6C-A34C-240AB66A5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43" y="744280"/>
            <a:ext cx="7868092" cy="33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6697525" cy="1877811"/>
          </a:xfrm>
          <a:prstGeom prst="rect">
            <a:avLst/>
          </a:prstGeom>
          <a:solidFill>
            <a:srgbClr val="43634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F579D-0EA4-4B29-9206-32C29970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rgbClr val="FFFFFF"/>
                </a:solidFill>
              </a:rPr>
              <a:t>Описание реализации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2480956"/>
            <a:ext cx="4405512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63A27D-5BB9-4EC4-A4EA-8E841D1A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21" y="2480955"/>
            <a:ext cx="4405512" cy="3918121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Игра начинается с простого игрового меню, состоящего из кнопки </a:t>
            </a:r>
            <a:r>
              <a:rPr lang="en-US" sz="2000" dirty="0"/>
              <a:t>“</a:t>
            </a:r>
            <a:r>
              <a:rPr lang="ru-RU" sz="2000" dirty="0"/>
              <a:t>Начать игру</a:t>
            </a:r>
            <a:r>
              <a:rPr lang="en-US" sz="2000" dirty="0"/>
              <a:t>”</a:t>
            </a:r>
            <a:r>
              <a:rPr lang="ru-RU" sz="2000" dirty="0"/>
              <a:t> и кнопки </a:t>
            </a:r>
            <a:r>
              <a:rPr lang="en-US" sz="2000" dirty="0"/>
              <a:t>“</a:t>
            </a:r>
            <a:r>
              <a:rPr lang="ru-RU" sz="2000" dirty="0"/>
              <a:t>Таблица лидеров</a:t>
            </a:r>
            <a:r>
              <a:rPr lang="en-US" sz="2000" dirty="0"/>
              <a:t>”</a:t>
            </a:r>
            <a:r>
              <a:rPr lang="ru-RU" sz="2000" dirty="0"/>
              <a:t>. В программе за эту стадию отвечает аргумент </a:t>
            </a:r>
            <a:r>
              <a:rPr lang="en-US" sz="2000" dirty="0" err="1"/>
              <a:t>start_screen</a:t>
            </a:r>
            <a:r>
              <a:rPr lang="ru-RU" sz="2000" dirty="0"/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2480956"/>
            <a:ext cx="2115455" cy="1898903"/>
          </a:xfrm>
          <a:prstGeom prst="rect">
            <a:avLst/>
          </a:prstGeom>
          <a:solidFill>
            <a:srgbClr val="FFB96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29023"/>
            <a:ext cx="2107363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418D24-22B8-48CB-B1C2-F82CBB138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82" y="453981"/>
            <a:ext cx="4434941" cy="594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4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6697525" cy="1877811"/>
          </a:xfrm>
          <a:prstGeom prst="rect">
            <a:avLst/>
          </a:prstGeom>
          <a:solidFill>
            <a:srgbClr val="5E524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B4396-9E2E-4538-8CD1-CAE89817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FFFFFF"/>
                </a:solidFill>
              </a:rPr>
              <a:t>Описание реализации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2480956"/>
            <a:ext cx="4405512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A8386A-66E1-467C-B668-2EEF06FC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21" y="2480956"/>
            <a:ext cx="4405512" cy="3918122"/>
          </a:xfrm>
        </p:spPr>
        <p:txBody>
          <a:bodyPr anchor="ctr">
            <a:noAutofit/>
          </a:bodyPr>
          <a:lstStyle/>
          <a:p>
            <a:r>
              <a:rPr lang="ru-RU" sz="2000" dirty="0"/>
              <a:t>При нажатии на кнопку </a:t>
            </a:r>
            <a:r>
              <a:rPr lang="en-US" sz="2000" dirty="0"/>
              <a:t>“</a:t>
            </a:r>
            <a:r>
              <a:rPr lang="ru-RU" sz="2000" dirty="0"/>
              <a:t>Таблица лидеров</a:t>
            </a:r>
            <a:r>
              <a:rPr lang="en-US" sz="2000" dirty="0"/>
              <a:t>”</a:t>
            </a:r>
            <a:r>
              <a:rPr lang="ru-RU" sz="2000" dirty="0"/>
              <a:t>, игрок видит 4 заголовка таблицы (Имя-Ходы-Время-Дата) и пять лучших рекордов, распределенных по первичному признаку – наименьшему числу ходов, и вторичному – если число ходов в нескольких рекордах одинаково, то они распределяются по времени игры, в порядке возрастания сверху вниз. Также на этом экране есть кнопка </a:t>
            </a:r>
            <a:r>
              <a:rPr lang="en-US" sz="2000" dirty="0"/>
              <a:t>“</a:t>
            </a:r>
            <a:r>
              <a:rPr lang="ru-RU" sz="2000" dirty="0"/>
              <a:t>Начать игру</a:t>
            </a:r>
            <a:r>
              <a:rPr lang="en-US" sz="2000" dirty="0"/>
              <a:t>”</a:t>
            </a:r>
            <a:r>
              <a:rPr lang="ru-RU" sz="2000" dirty="0"/>
              <a:t>. В программе за эту стадию отвечает аргумент </a:t>
            </a:r>
            <a:r>
              <a:rPr lang="en-US" sz="2000" dirty="0" err="1"/>
              <a:t>score_screen</a:t>
            </a:r>
            <a:r>
              <a:rPr lang="ru-RU" sz="2000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2480956"/>
            <a:ext cx="2115455" cy="1898903"/>
          </a:xfrm>
          <a:prstGeom prst="rect">
            <a:avLst/>
          </a:prstGeom>
          <a:solidFill>
            <a:srgbClr val="EBB15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29023"/>
            <a:ext cx="2107363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79149A-E452-4114-9065-B4F34940E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82" y="453981"/>
            <a:ext cx="4405512" cy="594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64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6697525" cy="1877811"/>
          </a:xfrm>
          <a:prstGeom prst="rect">
            <a:avLst/>
          </a:prstGeom>
          <a:solidFill>
            <a:srgbClr val="65584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4FEA7-B68E-4380-9416-4AFE7BED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rgbClr val="FFFFFF"/>
                </a:solidFill>
              </a:rPr>
              <a:t>Описание реализации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2480956"/>
            <a:ext cx="4405512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90DBB-8B2C-4909-AA01-A14A73C17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7" y="2826284"/>
            <a:ext cx="3759198" cy="3183992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При нажатии на кнопку </a:t>
            </a:r>
            <a:r>
              <a:rPr lang="en-US" sz="2000" dirty="0"/>
              <a:t>“</a:t>
            </a:r>
            <a:r>
              <a:rPr lang="ru-RU" sz="2000" dirty="0"/>
              <a:t>Начать игру</a:t>
            </a:r>
            <a:r>
              <a:rPr lang="en-US" sz="2000" dirty="0"/>
              <a:t>”</a:t>
            </a:r>
            <a:r>
              <a:rPr lang="ru-RU" sz="2000" dirty="0"/>
              <a:t> выводится окно, где просят ввести имя игрока (величина имени не более 7 символов). Есть возможность убрать предыдущий символ.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2480956"/>
            <a:ext cx="2115455" cy="1898903"/>
          </a:xfrm>
          <a:prstGeom prst="rect">
            <a:avLst/>
          </a:prstGeom>
          <a:solidFill>
            <a:srgbClr val="FE42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29023"/>
            <a:ext cx="2107363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5EA4E9-6BB3-45AA-BF06-7246D2CF7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82" y="453981"/>
            <a:ext cx="4405512" cy="594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57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6697525" cy="1877811"/>
          </a:xfrm>
          <a:prstGeom prst="rect">
            <a:avLst/>
          </a:prstGeom>
          <a:solidFill>
            <a:srgbClr val="3E54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A7645-B2A6-456B-8F6A-4F90B1BC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Описание реализации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2480956"/>
            <a:ext cx="4405512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49B07-D9F5-4EFB-97BC-54D69500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21" y="2435523"/>
            <a:ext cx="4405512" cy="3963555"/>
          </a:xfrm>
        </p:spPr>
        <p:txBody>
          <a:bodyPr anchor="ctr">
            <a:noAutofit/>
          </a:bodyPr>
          <a:lstStyle/>
          <a:p>
            <a:r>
              <a:rPr lang="ru-RU" sz="2000" dirty="0"/>
              <a:t>При нажатии кнопки </a:t>
            </a:r>
            <a:r>
              <a:rPr lang="en-US" sz="2000" dirty="0"/>
              <a:t>Enter </a:t>
            </a:r>
            <a:r>
              <a:rPr lang="ru-RU" sz="2000" dirty="0"/>
              <a:t>игра засчитывает имя и начинается сама игра. Можно увидеть игровое поле, счетчики времени, количества сделанных ходов и число оставшихся на поле лис. Поле имеет размер 10</a:t>
            </a:r>
            <a:r>
              <a:rPr lang="en-US" sz="2000" dirty="0"/>
              <a:t>x</a:t>
            </a:r>
            <a:r>
              <a:rPr lang="ru-RU" sz="2000" dirty="0"/>
              <a:t>10 и состоит из клеток, при нажатии на которые может появиться</a:t>
            </a:r>
            <a:r>
              <a:rPr lang="en-US" sz="2000" dirty="0"/>
              <a:t>:</a:t>
            </a:r>
            <a:r>
              <a:rPr lang="ru-RU" sz="2000" dirty="0"/>
              <a:t> цифра, отображающая количество лис относительно данной клетки по вертикали, горизонтали и диагоналям, либо нарисуется иконка лисы, взятая из папки </a:t>
            </a:r>
            <a:r>
              <a:rPr lang="en-US" sz="2000" dirty="0"/>
              <a:t>images</a:t>
            </a:r>
            <a:r>
              <a:rPr lang="ru-RU" sz="2000" dirty="0"/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2480956"/>
            <a:ext cx="2115455" cy="1898903"/>
          </a:xfrm>
          <a:prstGeom prst="rect">
            <a:avLst/>
          </a:prstGeom>
          <a:solidFill>
            <a:srgbClr val="FFED8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29023"/>
            <a:ext cx="2107363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E51325-E35A-4572-9108-A9F318513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919" y="453982"/>
            <a:ext cx="4683423" cy="59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1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FB02B-BE16-4420-8F09-5662DCF7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ru-RU" sz="3700" b="1" dirty="0"/>
              <a:t>Описание реализации</a:t>
            </a:r>
            <a:endParaRPr lang="ru-RU" sz="37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03B992-948D-49C9-9F2D-FEA8EE16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Autofit/>
          </a:bodyPr>
          <a:lstStyle/>
          <a:p>
            <a:r>
              <a:rPr lang="ru-RU" sz="2000" dirty="0"/>
              <a:t>После нахождения всех восьми лис программа может вывести два сообщения</a:t>
            </a:r>
            <a:r>
              <a:rPr lang="en-US" sz="2000" dirty="0"/>
              <a:t>:</a:t>
            </a:r>
            <a:r>
              <a:rPr lang="ru-RU" sz="2000" dirty="0"/>
              <a:t> первое гласит о том, что человек побил какой-то из пяти рекордов, добавляет этот рекорд в таблицу и предлагает вернуться в меню игры (также появляется до тех пор, пока в файле не появится хотя бы пять рекордов), второе говорит о том, что результат данной игры не побил ни одного из пяти лучших рекордов игрока, а поэтому не добавляет его в файл, а также предлагает игроку вернуться в меню игры.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0B15D6-95AE-43E8-B21D-2CCFC7068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83484"/>
            <a:ext cx="5065486" cy="475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74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541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Охота на лис</vt:lpstr>
      <vt:lpstr>Цель работы – научиться реализовывать пошаговую игру. Результатом работы является игра «Охота на лис». В процессе разработки игры была изучена лексика языка Python; такие библиотеки как: Pygame, random, time, sys, csv, operator, datetime. </vt:lpstr>
      <vt:lpstr>Проект создан для решения таких задач, как: развитие логического мышления, пространственного ориентирования.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Заключение</vt:lpstr>
      <vt:lpstr>Идеи для улучшения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Охота на лис</dc:title>
  <dc:creator>иван Лебедев</dc:creator>
  <cp:lastModifiedBy>иван Лебедев</cp:lastModifiedBy>
  <cp:revision>17</cp:revision>
  <dcterms:created xsi:type="dcterms:W3CDTF">2020-11-16T12:40:53Z</dcterms:created>
  <dcterms:modified xsi:type="dcterms:W3CDTF">2021-01-31T16:43:51Z</dcterms:modified>
</cp:coreProperties>
</file>