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  <p:sldId id="260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6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CE4F946-4219-4F12-8900-C5F14F068DC7}" type="datetimeFigureOut">
              <a:rPr lang="ru-RU" smtClean="0"/>
              <a:t>25.05.2024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7C68FB8-5BFC-45D9-9F87-81EC23D304C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LiveLikeTate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ru-RU" dirty="0"/>
              <a:t>Площадка: ЮФУ </a:t>
            </a:r>
            <a:r>
              <a:rPr lang="ru-RU" dirty="0" smtClean="0"/>
              <a:t>онлайн </a:t>
            </a:r>
            <a:r>
              <a:rPr lang="ru-RU" dirty="0"/>
              <a:t>группа</a:t>
            </a:r>
          </a:p>
          <a:p>
            <a:r>
              <a:rPr lang="ru-RU" dirty="0"/>
              <a:t>Год обучения: </a:t>
            </a:r>
            <a:r>
              <a:rPr lang="ru-RU" dirty="0" smtClean="0"/>
              <a:t>2023-2024</a:t>
            </a:r>
            <a:endParaRPr lang="ru-RU" dirty="0"/>
          </a:p>
          <a:p>
            <a:r>
              <a:rPr lang="ru-RU" dirty="0"/>
              <a:t>Преподаватель: Яценко Д.В</a:t>
            </a:r>
          </a:p>
          <a:p>
            <a:r>
              <a:rPr lang="ru-RU" dirty="0"/>
              <a:t>Итоговый </a:t>
            </a:r>
            <a:r>
              <a:rPr lang="ru-RU" dirty="0" smtClean="0"/>
              <a:t>проект: </a:t>
            </a:r>
            <a:r>
              <a:rPr lang="ru-RU" dirty="0" err="1" smtClean="0"/>
              <a:t>Н.Д.Мустафаев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4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5766" y="764704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852936"/>
            <a:ext cx="4406759" cy="2937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549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и актуальность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692696"/>
            <a:ext cx="7543800" cy="43924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3200" dirty="0" smtClean="0"/>
              <a:t>Идея о создании мотивирующего приложения на основе знаний Эндрю Тейта пришла мне в голову в минуты уныния, когда опускались руки, ничего не хотелось, кроме просмотра </a:t>
            </a:r>
            <a:r>
              <a:rPr lang="en-US" sz="3200" dirty="0" smtClean="0"/>
              <a:t>YouTube </a:t>
            </a:r>
            <a:r>
              <a:rPr lang="ru-RU" sz="3200" dirty="0" smtClean="0"/>
              <a:t>и компьютерных игр.</a:t>
            </a:r>
          </a:p>
          <a:p>
            <a:pPr marL="0" indent="0">
              <a:buNone/>
            </a:pPr>
            <a:r>
              <a:rPr lang="ru-RU" sz="3200" dirty="0" smtClean="0"/>
              <a:t>Эта тема очень актуальна, так как на </a:t>
            </a:r>
            <a:r>
              <a:rPr lang="en-US" sz="3200" dirty="0" smtClean="0"/>
              <a:t>YouTube </a:t>
            </a:r>
            <a:r>
              <a:rPr lang="ru-RU" sz="3200" dirty="0" smtClean="0"/>
              <a:t>существует несколько русскоязычных каналов, посвящённых переводу </a:t>
            </a:r>
            <a:r>
              <a:rPr lang="ru-RU" sz="3200" dirty="0" err="1" smtClean="0"/>
              <a:t>стримов</a:t>
            </a:r>
            <a:r>
              <a:rPr lang="ru-RU" sz="3200" dirty="0" smtClean="0"/>
              <a:t> Тейта. У этих каналов в общей сумме сотни тысяч подписчиков, из которых не каждый может себе позволить купить у этих каналов курсы Эндрю. Я решил узнать, есть ли в </a:t>
            </a:r>
            <a:r>
              <a:rPr lang="en-US" sz="3200" dirty="0" err="1" smtClean="0"/>
              <a:t>PlayMarket</a:t>
            </a:r>
            <a:r>
              <a:rPr lang="en-US" sz="3200" dirty="0" smtClean="0"/>
              <a:t> </a:t>
            </a:r>
            <a:r>
              <a:rPr lang="ru-RU" sz="3200" dirty="0" smtClean="0"/>
              <a:t>приложения о Эндрю Тейте, и оказалось, что почти нет. Вследствие чего я думаю, что мое приложение будет актуальным и востребованным, так как конкуренция отсутствует.    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2570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Изменить жизнь пользователя к лучшему, помочь ему добиться желаемого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52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Замотивировать</a:t>
            </a:r>
          </a:p>
          <a:p>
            <a:r>
              <a:rPr lang="ru-RU" dirty="0" smtClean="0"/>
              <a:t>Привить </a:t>
            </a:r>
            <a:r>
              <a:rPr lang="ru-RU" dirty="0"/>
              <a:t>новые полезные привычки и избавить от вредных </a:t>
            </a:r>
            <a:r>
              <a:rPr lang="ru-RU" dirty="0" smtClean="0"/>
              <a:t>старых</a:t>
            </a:r>
          </a:p>
          <a:p>
            <a:r>
              <a:rPr lang="ru-RU" dirty="0" smtClean="0"/>
              <a:t>Улучшить финансовую сторону жизни, путем наглядной демонстрации накоплений человека</a:t>
            </a:r>
          </a:p>
          <a:p>
            <a:r>
              <a:rPr lang="ru-RU" dirty="0" smtClean="0"/>
              <a:t>Помочь с достижением поставленных целей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8341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257800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ru-RU" dirty="0"/>
              <a:t>Дизайн приложения и внешний вид</a:t>
            </a:r>
          </a:p>
        </p:txBody>
      </p:sp>
      <p:pic>
        <p:nvPicPr>
          <p:cNvPr id="1028" name="Picture 4" descr="C:\Users\Денис\Downloads\Telegram Desktop\photo_2024-05-25_15-10-2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96066"/>
            <a:ext cx="2019891" cy="35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Денис\Downloads\Telegram Desktop\photo_2024-05-25_15-10-2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751" y="1724689"/>
            <a:ext cx="2019891" cy="35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Денис\Downloads\Telegram Desktop\photo_2024-05-25_15-10-3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-243408"/>
            <a:ext cx="2019891" cy="35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Денис\Downloads\Telegram Desktop\photo_2024-05-25_15-10-3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47" y="-99392"/>
            <a:ext cx="2019891" cy="35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81054"/>
            <a:ext cx="1986267" cy="3532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735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JAVA</a:t>
            </a:r>
          </a:p>
          <a:p>
            <a:r>
              <a:rPr lang="ru-RU" dirty="0"/>
              <a:t>Р</a:t>
            </a:r>
            <a:r>
              <a:rPr lang="ru-RU" dirty="0" smtClean="0"/>
              <a:t>асширяемый </a:t>
            </a:r>
            <a:r>
              <a:rPr lang="ru-RU" dirty="0"/>
              <a:t>язык </a:t>
            </a:r>
            <a:r>
              <a:rPr lang="ru-RU" dirty="0" smtClean="0"/>
              <a:t>разметки </a:t>
            </a:r>
            <a:r>
              <a:rPr lang="en-US" dirty="0" smtClean="0"/>
              <a:t>XML</a:t>
            </a:r>
          </a:p>
        </p:txBody>
      </p:sp>
    </p:spTree>
    <p:extLst>
      <p:ext uri="{BB962C8B-B14F-4D97-AF65-F5344CB8AC3E}">
        <p14:creationId xmlns:p14="http://schemas.microsoft.com/office/powerpoint/2010/main" val="12379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Функции  и</a:t>
            </a:r>
            <a:br>
              <a:rPr lang="ru-RU" dirty="0"/>
            </a:br>
            <a:r>
              <a:rPr lang="ru-RU" dirty="0"/>
              <a:t>характеристики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Заставка с </a:t>
            </a:r>
            <a:r>
              <a:rPr lang="ru-RU" dirty="0" err="1" smtClean="0"/>
              <a:t>рандомной</a:t>
            </a:r>
            <a:r>
              <a:rPr lang="ru-RU" dirty="0" smtClean="0"/>
              <a:t> мотивирующей цитатой</a:t>
            </a:r>
          </a:p>
          <a:p>
            <a:r>
              <a:rPr lang="ru-RU" dirty="0" smtClean="0"/>
              <a:t>В </a:t>
            </a:r>
            <a:r>
              <a:rPr lang="ru-RU" dirty="0" err="1" smtClean="0"/>
              <a:t>первооткрывающейся</a:t>
            </a:r>
            <a:r>
              <a:rPr lang="ru-RU" dirty="0" smtClean="0"/>
              <a:t> </a:t>
            </a:r>
            <a:r>
              <a:rPr lang="ru-RU" dirty="0" err="1" smtClean="0"/>
              <a:t>активити</a:t>
            </a:r>
            <a:r>
              <a:rPr lang="ru-RU" dirty="0" smtClean="0"/>
              <a:t> можно подробнее ознакомиться с личностью Эндрю Тейта, и с мотивами создания  данного приложения</a:t>
            </a:r>
          </a:p>
          <a:p>
            <a:r>
              <a:rPr lang="ru-RU" dirty="0" smtClean="0"/>
              <a:t>В разделе «Цели и задачи» по нажатию на </a:t>
            </a:r>
            <a:r>
              <a:rPr lang="en-US" dirty="0" err="1" smtClean="0"/>
              <a:t>FloatingActionButton</a:t>
            </a:r>
            <a:r>
              <a:rPr lang="en-US" dirty="0" smtClean="0"/>
              <a:t> </a:t>
            </a:r>
            <a:r>
              <a:rPr lang="ru-RU" dirty="0" smtClean="0"/>
              <a:t>можно создать в открывающемся окне</a:t>
            </a:r>
            <a:r>
              <a:rPr lang="en-US" dirty="0" smtClean="0"/>
              <a:t> </a:t>
            </a:r>
            <a:r>
              <a:rPr lang="ru-RU" dirty="0" smtClean="0"/>
              <a:t>новую заметку, сохранить ее, вернуться обратно, закрепить или удалить ее, а так же если таких заметок много найти требующуюся по названию или по содержимому, неважно. </a:t>
            </a:r>
          </a:p>
          <a:p>
            <a:r>
              <a:rPr lang="ru-RU" dirty="0" smtClean="0"/>
              <a:t>В разделе «Деньги» </a:t>
            </a:r>
            <a:r>
              <a:rPr lang="ru-RU" dirty="0" err="1" smtClean="0"/>
              <a:t>виджет</a:t>
            </a:r>
            <a:r>
              <a:rPr lang="ru-RU" dirty="0" smtClean="0"/>
              <a:t> </a:t>
            </a:r>
            <a:r>
              <a:rPr lang="en-US" dirty="0" smtClean="0"/>
              <a:t>Progress Bar </a:t>
            </a:r>
            <a:r>
              <a:rPr lang="ru-RU" dirty="0" smtClean="0"/>
              <a:t>отображает сколько человеку в процентном соотношении осталось накопить на </a:t>
            </a:r>
            <a:r>
              <a:rPr lang="ru-RU" dirty="0" err="1" smtClean="0"/>
              <a:t>Бугатти</a:t>
            </a:r>
            <a:r>
              <a:rPr lang="ru-RU" dirty="0" smtClean="0"/>
              <a:t>. Пользователь пишет сумму в поле </a:t>
            </a:r>
            <a:r>
              <a:rPr lang="en-US" dirty="0" err="1" smtClean="0"/>
              <a:t>EditText</a:t>
            </a:r>
            <a:r>
              <a:rPr lang="ru-RU" dirty="0" smtClean="0"/>
              <a:t>, далее жмет на кнопку «Потратил» или «Заработал» и эти деньги прибавляются к общему счету, который отображается в </a:t>
            </a:r>
            <a:r>
              <a:rPr lang="en-US" dirty="0" err="1" smtClean="0"/>
              <a:t>TextView</a:t>
            </a:r>
            <a:r>
              <a:rPr lang="en-US" dirty="0" smtClean="0"/>
              <a:t>, </a:t>
            </a:r>
            <a:r>
              <a:rPr lang="ru-RU" dirty="0" smtClean="0"/>
              <a:t>а так же в процентном соотношении отображается в </a:t>
            </a:r>
            <a:r>
              <a:rPr lang="en-US" dirty="0" err="1" smtClean="0"/>
              <a:t>ProgresBar</a:t>
            </a:r>
            <a:endParaRPr lang="ru-RU" dirty="0" smtClean="0"/>
          </a:p>
          <a:p>
            <a:r>
              <a:rPr lang="ru-RU" dirty="0"/>
              <a:t>В разделе «Привычки</a:t>
            </a:r>
            <a:r>
              <a:rPr lang="ru-RU" dirty="0" smtClean="0"/>
              <a:t>» если </a:t>
            </a:r>
            <a:r>
              <a:rPr lang="ru-RU" dirty="0"/>
              <a:t>сделать все </a:t>
            </a:r>
            <a:r>
              <a:rPr lang="en-US" dirty="0" err="1"/>
              <a:t>SwitchButton</a:t>
            </a:r>
            <a:r>
              <a:rPr lang="en-US" dirty="0"/>
              <a:t> </a:t>
            </a:r>
            <a:r>
              <a:rPr lang="ru-RU" dirty="0"/>
              <a:t>зелеными, то это означает, что вы выполнили все задачи на сегодня, </a:t>
            </a:r>
            <a:r>
              <a:rPr lang="ru-RU" dirty="0" err="1"/>
              <a:t>вследствии</a:t>
            </a:r>
            <a:r>
              <a:rPr lang="ru-RU" dirty="0"/>
              <a:t> чего увеличивается счетчик дней и </a:t>
            </a:r>
            <a:r>
              <a:rPr lang="en-US" dirty="0" err="1"/>
              <a:t>ProgressBar</a:t>
            </a:r>
            <a:r>
              <a:rPr lang="ru-RU" dirty="0"/>
              <a:t>, все данные сохраняются и все </a:t>
            </a:r>
            <a:r>
              <a:rPr lang="en-US" dirty="0" err="1"/>
              <a:t>SwitchButton</a:t>
            </a:r>
            <a:r>
              <a:rPr lang="en-US" dirty="0"/>
              <a:t> </a:t>
            </a:r>
            <a:r>
              <a:rPr lang="ru-RU" dirty="0"/>
              <a:t>откатываются в значение </a:t>
            </a:r>
            <a:r>
              <a:rPr lang="en-US" dirty="0"/>
              <a:t>false</a:t>
            </a:r>
          </a:p>
          <a:p>
            <a:r>
              <a:rPr lang="ru-RU" dirty="0" smtClean="0"/>
              <a:t> В разделе «Цитаты» пользователь может вдохновиться от лучших цитат Эндрю Тейта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718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692696"/>
            <a:ext cx="8136904" cy="388620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Аналогов приложений именно на эту тему не существует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3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Развитие приложения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ближайшем времени я реализую:</a:t>
            </a:r>
          </a:p>
          <a:p>
            <a:pPr marL="457200" indent="-457200">
              <a:buAutoNum type="arabicPeriod"/>
            </a:pPr>
            <a:r>
              <a:rPr lang="ru-RU" dirty="0"/>
              <a:t>Ф</a:t>
            </a:r>
            <a:r>
              <a:rPr lang="ru-RU" dirty="0" smtClean="0"/>
              <a:t>ункцию «Звонок от Эндрю Тейта»</a:t>
            </a:r>
          </a:p>
          <a:p>
            <a:pPr marL="457200" indent="-457200">
              <a:buAutoNum type="arabicPeriod"/>
            </a:pPr>
            <a:r>
              <a:rPr lang="ru-RU" dirty="0" smtClean="0"/>
              <a:t>Функцию блокировки отвлекающих приложений</a:t>
            </a:r>
          </a:p>
          <a:p>
            <a:pPr marL="457200" indent="-457200">
              <a:buAutoNum type="arabicPeriod"/>
            </a:pPr>
            <a:r>
              <a:rPr lang="ru-RU" dirty="0" smtClean="0"/>
              <a:t>Функцию озвучки всех цитат, сделаю к каждой аудио дорожку с голосом Тейта</a:t>
            </a:r>
          </a:p>
          <a:p>
            <a:pPr marL="457200" indent="-457200">
              <a:buAutoNum type="arabicPeriod"/>
            </a:pPr>
            <a:r>
              <a:rPr lang="ru-RU" dirty="0" smtClean="0"/>
              <a:t>Просмотр лучших </a:t>
            </a:r>
            <a:r>
              <a:rPr lang="ru-RU" dirty="0" err="1" smtClean="0"/>
              <a:t>эдитов</a:t>
            </a:r>
            <a:r>
              <a:rPr lang="ru-RU" dirty="0" smtClean="0"/>
              <a:t> с </a:t>
            </a:r>
            <a:r>
              <a:rPr lang="en-US" dirty="0" smtClean="0"/>
              <a:t>YouTube</a:t>
            </a:r>
            <a:endParaRPr lang="ru-RU" dirty="0" smtClean="0"/>
          </a:p>
          <a:p>
            <a:pPr marL="457200" indent="-457200">
              <a:buAutoNum type="arabicPeriod"/>
            </a:pPr>
            <a:r>
              <a:rPr lang="ru-RU" dirty="0" smtClean="0"/>
              <a:t>Присылать цитату дня на смарт часы, на главный экран смартфона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95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149</TotalTime>
  <Words>432</Words>
  <Application>Microsoft Office PowerPoint</Application>
  <PresentationFormat>Экран (4:3)</PresentationFormat>
  <Paragraphs>36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NewsPrint</vt:lpstr>
      <vt:lpstr>LiveLikeTate</vt:lpstr>
      <vt:lpstr>Идея и актуальность</vt:lpstr>
      <vt:lpstr>Цель</vt:lpstr>
      <vt:lpstr>Задачи</vt:lpstr>
      <vt:lpstr>Дизайн приложения и внешний вид</vt:lpstr>
      <vt:lpstr>Технологии</vt:lpstr>
      <vt:lpstr>Функции  и характеристики</vt:lpstr>
      <vt:lpstr>Аналоги приложения</vt:lpstr>
      <vt:lpstr>Развитие приложения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LiveLikeTate</dc:title>
  <dc:creator>Денис</dc:creator>
  <cp:lastModifiedBy>Денис</cp:lastModifiedBy>
  <cp:revision>11</cp:revision>
  <dcterms:created xsi:type="dcterms:W3CDTF">2024-05-25T11:21:06Z</dcterms:created>
  <dcterms:modified xsi:type="dcterms:W3CDTF">2024-05-25T13:50:36Z</dcterms:modified>
</cp:coreProperties>
</file>