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3"/>
  </p:notesMasterIdLst>
  <p:handoutMasterIdLst>
    <p:handoutMasterId r:id="rId24"/>
  </p:handoutMasterIdLst>
  <p:sldIdLst>
    <p:sldId id="300" r:id="rId2"/>
    <p:sldId id="301" r:id="rId3"/>
    <p:sldId id="302" r:id="rId4"/>
    <p:sldId id="259" r:id="rId5"/>
    <p:sldId id="303" r:id="rId6"/>
    <p:sldId id="304" r:id="rId7"/>
    <p:sldId id="305" r:id="rId8"/>
    <p:sldId id="306" r:id="rId9"/>
    <p:sldId id="307" r:id="rId10"/>
    <p:sldId id="269" r:id="rId11"/>
    <p:sldId id="594" r:id="rId12"/>
    <p:sldId id="596" r:id="rId13"/>
    <p:sldId id="308" r:id="rId14"/>
    <p:sldId id="309" r:id="rId15"/>
    <p:sldId id="310" r:id="rId16"/>
    <p:sldId id="583" r:id="rId17"/>
    <p:sldId id="593" r:id="rId18"/>
    <p:sldId id="312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DD9384-9476-46C6-A7DB-ECC475C01410}">
          <p14:sldIdLst>
            <p14:sldId id="300"/>
            <p14:sldId id="301"/>
            <p14:sldId id="302"/>
          </p14:sldIdLst>
        </p14:section>
        <p14:section name="Partners" id="{FEB89D96-AB82-400A-B4CD-4DC3718CFD12}">
          <p14:sldIdLst>
            <p14:sldId id="259"/>
          </p14:sldIdLst>
        </p14:section>
        <p14:section name="Course Objective" id="{D18F0CA7-818A-4CE6-887B-26F2200EDE27}">
          <p14:sldIdLst>
            <p14:sldId id="303"/>
            <p14:sldId id="304"/>
            <p14:sldId id="305"/>
            <p14:sldId id="306"/>
          </p14:sldIdLst>
        </p14:section>
        <p14:section name="Training and Team" id="{FF77AFD0-5054-4B75-9EAF-B48276B4BC12}">
          <p14:sldIdLst>
            <p14:sldId id="307"/>
            <p14:sldId id="269"/>
            <p14:sldId id="594"/>
            <p14:sldId id="596"/>
          </p14:sldIdLst>
        </p14:section>
        <p14:section name="Course Organization" id="{6DFB097D-6A8B-4BC1-879D-6917BADF07A8}">
          <p14:sldIdLst>
            <p14:sldId id="308"/>
            <p14:sldId id="309"/>
            <p14:sldId id="310"/>
            <p14:sldId id="583"/>
            <p14:sldId id="593"/>
            <p14:sldId id="312"/>
          </p14:sldIdLst>
        </p14:section>
        <p14:section name="Conclusion" id="{5D0A0E71-2D07-45D2-863C-FCF1FA204302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1440" y="8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0832E0-7FB2-4F00-BC07-DAB77809F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26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E32715-9AE0-4A43-8C20-286A22C72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9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75ECD4-AE71-49B3-A0D9-A98C1A2965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40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78C284-DA71-41E5-A92C-516A6884E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303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834AA5-0D93-40B6-893F-6BCE78908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223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2C8083-9E2D-4E2A-AADB-D824A077D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0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9689DD-C880-4D53-8325-998C20A75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13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701977-A94C-40DF-AC66-F58F3DDD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3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72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39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4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797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51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03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3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24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713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838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9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SoftUniCSharpCommunity/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00" y="1931745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Senior Developer SDE 3, 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Amazon</a:t>
            </a:r>
          </a:p>
          <a:p>
            <a:pPr>
              <a:buClr>
                <a:schemeClr val="tx1"/>
              </a:buClr>
            </a:pPr>
            <a:r>
              <a:rPr lang="en-US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en-US" dirty="0"/>
              <a:t>6+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529507" y="1524496"/>
            <a:ext cx="4037548" cy="472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20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/>
              <a:t>SoftUni</a:t>
            </a:r>
          </a:p>
          <a:p>
            <a:r>
              <a:rPr lang="en-US" dirty="0"/>
              <a:t>Technical Trainer @ </a:t>
            </a:r>
            <a:r>
              <a:rPr lang="en-US" noProof="1"/>
              <a:t>SoftUni</a:t>
            </a:r>
          </a:p>
          <a:p>
            <a:r>
              <a:rPr lang="en-US" noProof="1"/>
              <a:t>Student @ Technical University of Sofia</a:t>
            </a:r>
          </a:p>
          <a:p>
            <a:r>
              <a:rPr lang="en-US" noProof="1"/>
              <a:t>Interests include mechanics and electronics</a:t>
            </a:r>
          </a:p>
          <a:p>
            <a:r>
              <a:rPr lang="en-US" noProof="1"/>
              <a:t>Love playing with Arduino</a:t>
            </a:r>
          </a:p>
          <a:p>
            <a:r>
              <a:rPr lang="en-US" noProof="1"/>
              <a:t>Mountain lover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71044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30D570F-EA27-4474-8FED-85EB9640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Software Engineer for a Norway Company</a:t>
            </a:r>
          </a:p>
          <a:p>
            <a:r>
              <a:rPr lang="en-US" dirty="0"/>
              <a:t>Technical Trainer @ </a:t>
            </a:r>
            <a:r>
              <a:rPr lang="en-US" noProof="1" smtClean="0"/>
              <a:t>SoftUni</a:t>
            </a:r>
          </a:p>
          <a:p>
            <a:r>
              <a:rPr lang="en-US" noProof="1" smtClean="0"/>
              <a:t>Master of business Informatics graduated</a:t>
            </a:r>
          </a:p>
          <a:p>
            <a:pPr marL="0" indent="0">
              <a:buNone/>
            </a:pPr>
            <a:r>
              <a:rPr lang="en-US" noProof="1" smtClean="0"/>
              <a:t>from UNWE</a:t>
            </a:r>
          </a:p>
          <a:p>
            <a:r>
              <a:rPr lang="en-US" noProof="1" smtClean="0"/>
              <a:t>SoftUni graduate</a:t>
            </a:r>
            <a:endParaRPr lang="en-US" noProof="1" smtClean="0"/>
          </a:p>
          <a:p>
            <a:r>
              <a:rPr lang="en-US" noProof="1" smtClean="0"/>
              <a:t>Loves travelling and spending time with his family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Filip Jordanov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0D570F-EA27-4474-8FED-85EB9640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4498"/>
          <a:stretch/>
        </p:blipFill>
        <p:spPr>
          <a:xfrm>
            <a:off x="8469500" y="1196125"/>
            <a:ext cx="3283529" cy="3537875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40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79A8BC-3034-4BE1-97A0-09CDD1251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6818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21CCBED4-7632-4B4B-A889-ADCE2EFB9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OOP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27-Oct-2020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95759" y="150017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12-Dec-2020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27</a:t>
            </a:r>
            <a:r>
              <a:rPr lang="en-GB" sz="2000" b="1" dirty="0">
                <a:solidFill>
                  <a:srgbClr val="FFFFFF"/>
                </a:solidFill>
              </a:rPr>
              <a:t>-Oct-2020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>
                <a:solidFill>
                  <a:schemeClr val="bg2"/>
                </a:solidFill>
              </a:rPr>
              <a:t>1</a:t>
            </a:r>
            <a:r>
              <a:rPr lang="en-US" sz="2000" b="1" dirty="0">
                <a:solidFill>
                  <a:schemeClr val="bg2"/>
                </a:solidFill>
              </a:rPr>
              <a:t>2</a:t>
            </a:r>
            <a:r>
              <a:rPr lang="bg-BG" sz="2000" b="1" dirty="0">
                <a:solidFill>
                  <a:schemeClr val="bg2"/>
                </a:solidFill>
              </a:rPr>
              <a:t>-</a:t>
            </a:r>
            <a:r>
              <a:rPr lang="en-US" sz="2000" b="1" dirty="0">
                <a:solidFill>
                  <a:schemeClr val="bg2"/>
                </a:solidFill>
              </a:rPr>
              <a:t>Dec-2020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12-Dec-2020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>
                <a:solidFill>
                  <a:schemeClr val="bg2"/>
                </a:solidFill>
              </a:rPr>
              <a:t>19-Dec-2020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</a:t>
            </a:r>
            <a:r>
              <a:rPr lang="en-GB" sz="2000" b="1" dirty="0">
                <a:solidFill>
                  <a:schemeClr val="bg2"/>
                </a:solidFill>
              </a:rPr>
              <a:t>19-Dec-2020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283BC-9544-4AA5-BD81-7BBAA323A02F}"/>
              </a:ext>
            </a:extLst>
          </p:cNvPr>
          <p:cNvSpPr txBox="1"/>
          <p:nvPr/>
        </p:nvSpPr>
        <p:spPr>
          <a:xfrm>
            <a:off x="10117646" y="150114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19-Dec-2020</a:t>
            </a:r>
          </a:p>
        </p:txBody>
      </p:sp>
    </p:spTree>
    <p:extLst>
      <p:ext uri="{BB962C8B-B14F-4D97-AF65-F5344CB8AC3E}">
        <p14:creationId xmlns:p14="http://schemas.microsoft.com/office/powerpoint/2010/main" val="365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0FBFB6-61F9-45BE-9C80-052E2C70F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homework is mainly work in class</a:t>
            </a:r>
          </a:p>
          <a:p>
            <a:pPr lvl="1"/>
            <a:r>
              <a:rPr lang="en-US" sz="3400" dirty="0"/>
              <a:t>Lesson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slides + live demos + exercises</a:t>
            </a:r>
          </a:p>
          <a:p>
            <a:pPr lvl="1"/>
            <a:r>
              <a:rPr lang="en-US" sz="3400" dirty="0"/>
              <a:t>Exercise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only exercises</a:t>
            </a:r>
          </a:p>
          <a:p>
            <a:r>
              <a:rPr lang="en-US" sz="3600" dirty="0"/>
              <a:t>How to submit your homework?</a:t>
            </a:r>
          </a:p>
          <a:p>
            <a:pPr lvl="1"/>
            <a:r>
              <a:rPr lang="en-US" sz="3400" dirty="0" smtClean="0"/>
              <a:t>Submit </a:t>
            </a:r>
            <a:r>
              <a:rPr lang="en-US" sz="3400" dirty="0"/>
              <a:t>in the judge system</a:t>
            </a:r>
          </a:p>
          <a:p>
            <a:r>
              <a:rPr lang="en-US" sz="3600" dirty="0"/>
              <a:t>Do your homework when it's due</a:t>
            </a:r>
          </a:p>
          <a:p>
            <a:pPr lvl="1"/>
            <a:r>
              <a:rPr lang="en-US" sz="3400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83927" y="286350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0581" y="2833046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C80061F-9D87-4923-8918-8D9A8ADB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Official </a:t>
            </a:r>
            <a:r>
              <a:rPr lang="en-US" dirty="0"/>
              <a:t>discussion forum: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5802" y="1787490"/>
            <a:ext cx="8600197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https://softuni.bg/trainings/3008/csharp-oop-october-2020#lesson-16652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5804" y="3362660"/>
            <a:ext cx="8600196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https://softuni.bg/forum/categories/15/csharp-oop-advanced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563" y="312067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563" y="1503154"/>
            <a:ext cx="1463714" cy="1463714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42" y="463329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35804" y="5037370"/>
            <a:ext cx="860019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6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5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E2DC841-019A-4F0A-A3E5-DE30C629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46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C8BB55-C529-444D-A970-B30D984AB4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13AEE2-9168-4360-9761-02328499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721CE1-9B67-4626-96BD-61E880C7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298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067AA40E-F14A-4A55-BB9F-1CF21A85C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470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897AC8-C141-481E-989D-4610C83C20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018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Object-oriented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modelling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AFC500-E7A7-4338-ABF0-F3772DF88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chemeClr val="bg1"/>
                </a:solidFill>
              </a:rPr>
              <a:t>2 practical</a:t>
            </a:r>
            <a:r>
              <a:rPr lang="en-GB" dirty="0"/>
              <a:t> problem</a:t>
            </a:r>
            <a:r>
              <a:rPr lang="en-US" dirty="0"/>
              <a:t>s</a:t>
            </a:r>
            <a:r>
              <a:rPr lang="en-GB" dirty="0"/>
              <a:t> for </a:t>
            </a:r>
            <a:r>
              <a:rPr lang="en-GB" dirty="0">
                <a:solidFill>
                  <a:schemeClr val="bg1"/>
                </a:solidFill>
              </a:rPr>
              <a:t>4 hours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that: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7FFC2F-4ED1-4949-A27C-C2951B337D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</a:t>
            </a:r>
            <a:r>
              <a:rPr lang="en-US" dirty="0"/>
              <a:t> 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practical</a:t>
            </a:r>
            <a:r>
              <a:rPr lang="en-US" dirty="0"/>
              <a:t> exam and </a:t>
            </a:r>
            <a:r>
              <a:rPr lang="en-US" b="1" dirty="0">
                <a:solidFill>
                  <a:schemeClr val="bg1"/>
                </a:solidFill>
              </a:rPr>
              <a:t>30 minutes after it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5745E-F5DC-4A77-B82D-E67F85807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DB9393-AF8E-43DB-9B0D-91EE56BD0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4608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647</Words>
  <Application>Microsoft Office PowerPoint</Application>
  <PresentationFormat>Widescreen</PresentationFormat>
  <Paragraphs>149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C# OOP</vt:lpstr>
      <vt:lpstr>Table of Contents</vt:lpstr>
      <vt:lpstr>Have a Question?</vt:lpstr>
      <vt:lpstr>SoftUni Diamond Partners</vt:lpstr>
      <vt:lpstr>Course Objectives</vt:lpstr>
      <vt:lpstr>Why OOP?</vt:lpstr>
      <vt:lpstr>Practical Exam</vt:lpstr>
      <vt:lpstr>Theoretical Exam</vt:lpstr>
      <vt:lpstr>The Team</vt:lpstr>
      <vt:lpstr>Viktor Dakov</vt:lpstr>
      <vt:lpstr>Kristiyan Ivanov</vt:lpstr>
      <vt:lpstr>Filip Jordanov</vt:lpstr>
      <vt:lpstr>Course Organization</vt:lpstr>
      <vt:lpstr>C# OOP Course –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ROG STRIX</cp:lastModifiedBy>
  <cp:revision>24</cp:revision>
  <dcterms:created xsi:type="dcterms:W3CDTF">2018-05-23T13:08:44Z</dcterms:created>
  <dcterms:modified xsi:type="dcterms:W3CDTF">2020-10-27T08:44:33Z</dcterms:modified>
  <cp:category>programming; education; software engineering; software development </cp:category>
</cp:coreProperties>
</file>