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065080-B592-47D7-A87B-0FB112A76A75}">
          <p14:sldIdLst>
            <p14:sldId id="256"/>
            <p14:sldId id="257"/>
            <p14:sldId id="258"/>
            <p14:sldId id="259"/>
          </p14:sldIdLst>
        </p14:section>
        <p14:section name="Course Objective" id="{F6A5EC04-FC78-4DE0-90B3-25D8D3337A7F}">
          <p14:sldIdLst>
            <p14:sldId id="260"/>
            <p14:sldId id="261"/>
            <p14:sldId id="262"/>
            <p14:sldId id="263"/>
          </p14:sldIdLst>
        </p14:section>
        <p14:section name="Course Organization" id="{FBE43001-E65A-4DA0-A95E-B94E9F5341CE}">
          <p14:sldIdLst>
            <p14:sldId id="264"/>
            <p14:sldId id="265"/>
            <p14:sldId id="266"/>
            <p14:sldId id="267"/>
          </p14:sldIdLst>
        </p14:section>
        <p14:section name="Team" id="{092DE72C-34BA-4CE4-BE04-564E238096D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Conclusion" id="{3D7A9B32-8A75-4446-95F5-599CF4DDCA24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06.08.2020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93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021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05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028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153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59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86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39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530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516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https://about.softuni.bg/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38/csharp-fundamentals-september-2019" TargetMode="External"/><Relationship Id="rId7" Type="http://schemas.openxmlformats.org/officeDocument/2006/relationships/hyperlink" Target="https://www.facebook.com/groups/FundamentalsModuleMay202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softuni.bg/forum/categories/44/programming-fundamental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22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C# Fundamentals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1278" y="49753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3378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239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83086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7938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1494769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18</a:t>
            </a:r>
            <a:r>
              <a:rPr lang="en-US" sz="2000" b="1" dirty="0"/>
              <a:t>-May-2020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210800" y="1534099"/>
            <a:ext cx="18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15-August-2020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18-May-2020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5-July-2020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9-August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9-August-2020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28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-August-2020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15-August-2020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15-August-2020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917590" y="1499788"/>
            <a:ext cx="173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9</a:t>
            </a:r>
            <a:r>
              <a:rPr lang="en-US" sz="2000" b="1" dirty="0"/>
              <a:t>-August-2020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2657738" y="1494769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5-July-2020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98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4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r>
              <a:rPr lang="bg-BG" sz="2799" b="1" dirty="0"/>
              <a:t/>
            </a:r>
            <a:br>
              <a:rPr lang="bg-BG" sz="2799" b="1" dirty="0"/>
            </a:br>
            <a:r>
              <a:rPr lang="en-US" sz="2799" b="1" dirty="0" smtClean="0"/>
              <a:t>9</a:t>
            </a:r>
            <a:r>
              <a:rPr lang="bg-BG" sz="2799" b="1" dirty="0" smtClean="0"/>
              <a:t>5%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061" y="167021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27569">
            <a:off x="2897900" y="3493115"/>
            <a:ext cx="3049446" cy="35743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23735" y="4957657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25198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Senior Developer SDE 3, Nuvolo</a:t>
            </a:r>
          </a:p>
          <a:p>
            <a:pPr>
              <a:buClr>
                <a:schemeClr val="tx1"/>
              </a:buClr>
            </a:pPr>
            <a:r>
              <a:rPr lang="en-US" dirty="0"/>
              <a:t>Worked at Amazon</a:t>
            </a:r>
          </a:p>
          <a:p>
            <a:pPr>
              <a:buClr>
                <a:schemeClr val="tx1"/>
              </a:buClr>
            </a:pPr>
            <a:r>
              <a:rPr lang="en-US" dirty="0"/>
              <a:t>John Atanasoff award</a:t>
            </a:r>
          </a:p>
          <a:p>
            <a:pPr>
              <a:buClr>
                <a:schemeClr val="tx1"/>
              </a:buClr>
            </a:pPr>
            <a:r>
              <a:rPr lang="en-US" dirty="0"/>
              <a:t>Participated in many</a:t>
            </a:r>
            <a:r>
              <a:rPr lang="bg-BG" dirty="0"/>
              <a:t> </a:t>
            </a:r>
            <a:r>
              <a:rPr lang="en-US" dirty="0"/>
              <a:t>programming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contests</a:t>
            </a:r>
          </a:p>
          <a:p>
            <a:pPr>
              <a:buClr>
                <a:schemeClr val="tx1"/>
              </a:buClr>
            </a:pPr>
            <a:r>
              <a:rPr lang="en-US" dirty="0"/>
              <a:t>6+ Years of Experience as a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Viktor Dakov</a:t>
            </a:r>
            <a:endParaRPr lang="en-US" noProof="1"/>
          </a:p>
        </p:txBody>
      </p:sp>
      <p:pic>
        <p:nvPicPr>
          <p:cNvPr id="1034" name="Picture 10" descr="Image may contain: 1 per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29"/>
          <a:stretch/>
        </p:blipFill>
        <p:spPr bwMode="auto">
          <a:xfrm>
            <a:off x="7529507" y="1524496"/>
            <a:ext cx="4037548" cy="47281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20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6" y="1447801"/>
            <a:ext cx="7810645" cy="4587875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Program Lead </a:t>
            </a:r>
            <a:r>
              <a:rPr lang="en-US" sz="3600" dirty="0"/>
              <a:t>@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Student</a:t>
            </a:r>
            <a:r>
              <a:rPr lang="ru-RU" sz="3200" dirty="0"/>
              <a:t> – </a:t>
            </a:r>
            <a:r>
              <a:rPr lang="en-US" sz="3200" dirty="0"/>
              <a:t>Software</a:t>
            </a:r>
            <a:r>
              <a:rPr lang="ru-RU" sz="3200" dirty="0"/>
              <a:t> </a:t>
            </a:r>
            <a:r>
              <a:rPr lang="en-US" sz="3200" dirty="0"/>
              <a:t>engineering</a:t>
            </a:r>
            <a:r>
              <a:rPr lang="ru-RU" sz="3200" dirty="0"/>
              <a:t> </a:t>
            </a:r>
            <a:r>
              <a:rPr lang="en-US" sz="3200" dirty="0"/>
              <a:t>in SoftUni</a:t>
            </a:r>
            <a:r>
              <a:rPr lang="ru-RU" sz="3200" dirty="0"/>
              <a:t>, </a:t>
            </a:r>
            <a:r>
              <a:rPr lang="en-US" sz="3200" dirty="0"/>
              <a:t>Math &amp; Informatics at Sofia University (SU) 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Passionate about </a:t>
            </a:r>
            <a:r>
              <a:rPr lang="en-US" sz="3600" dirty="0">
                <a:solidFill>
                  <a:schemeClr val="bg1"/>
                </a:solidFill>
              </a:rPr>
              <a:t>C#</a:t>
            </a:r>
            <a:r>
              <a:rPr lang="en-US" sz="3600" dirty="0"/>
              <a:t>, </a:t>
            </a:r>
            <a:r>
              <a:rPr lang="en-US" sz="3600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&amp; </a:t>
            </a:r>
            <a:r>
              <a:rPr lang="en-US" sz="3600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, </a:t>
            </a:r>
            <a:r>
              <a:rPr lang="en-US" sz="3600" dirty="0">
                <a:solidFill>
                  <a:schemeClr val="bg1"/>
                </a:solidFill>
              </a:rPr>
              <a:t>JS</a:t>
            </a:r>
            <a:endParaRPr lang="bg-BG" sz="3600" dirty="0"/>
          </a:p>
          <a:p>
            <a:pPr marL="304747" lvl="2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Sanya Kasarova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61C3C-050B-490B-9212-FD2F9D82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135" y="2102241"/>
            <a:ext cx="3160758" cy="3704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7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C# Fundamentals Facebook group: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2897" y="1783593"/>
            <a:ext cx="9104956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softuni.bg/trainings/2438/csharp-fundamentals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7405" y="3069834"/>
            <a:ext cx="910044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softuni.bg/forum/categories/44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409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0498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52897" y="4335178"/>
            <a:ext cx="1080299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2AC44"/>
                </a:solidFill>
                <a:latin typeface="Consolas" panose="020B0609020204030204" pitchFamily="49" charset="0"/>
                <a:hlinkClick r:id="rId7"/>
              </a:rPr>
              <a:t>https://www.facebook.com/groups/FundamentalsModuleMay2020/</a:t>
            </a:r>
            <a:endParaRPr lang="en-US" sz="2399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51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010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61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5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287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-fund</a:t>
            </a:r>
            <a:endParaRPr lang="en-US" sz="11500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066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1108" y="4551433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2310" y="3479744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9286" y="1476892"/>
            <a:ext cx="5575977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70007" y="4550827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2777" y="1467733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172" y="2482131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70007" y="1468885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70007" y="3479744"/>
            <a:ext cx="2466333" cy="8760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422" y="2460231"/>
            <a:ext cx="1147706" cy="8781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2466" y="4550827"/>
            <a:ext cx="1502525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038" y="3487370"/>
            <a:ext cx="3290953" cy="86844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0007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5959" y="5561966"/>
            <a:ext cx="2961504" cy="8713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4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</a:t>
            </a:r>
            <a:r>
              <a:rPr lang="bg-BG" dirty="0"/>
              <a:t>а </a:t>
            </a:r>
            <a:r>
              <a:rPr lang="en-US" dirty="0"/>
              <a:t>simple web project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Arrays</a:t>
            </a:r>
          </a:p>
          <a:p>
            <a:pPr lvl="2"/>
            <a:r>
              <a:rPr lang="en-GB" dirty="0"/>
              <a:t>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4 hours</a:t>
            </a:r>
          </a:p>
          <a:p>
            <a:pPr lvl="2"/>
            <a:r>
              <a:rPr lang="en-GB" dirty="0"/>
              <a:t>Associative Arrays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US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5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6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3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3717</TotalTime>
  <Words>619</Words>
  <Application>Microsoft Office PowerPoint</Application>
  <PresentationFormat>Widescreen</PresentationFormat>
  <Paragraphs>145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C# Fundamentals</vt:lpstr>
      <vt:lpstr>Table of Contents</vt:lpstr>
      <vt:lpstr>Have a Question?</vt:lpstr>
      <vt:lpstr>SoftUni Diamond Partners</vt:lpstr>
      <vt:lpstr>Course Objectives</vt:lpstr>
      <vt:lpstr>C# Fundamentals Objectives</vt:lpstr>
      <vt:lpstr>Practical Programming Exam</vt:lpstr>
      <vt:lpstr>Theoretical Exam</vt:lpstr>
      <vt:lpstr>Course Organization</vt:lpstr>
      <vt:lpstr>C# Fundamentals Module</vt:lpstr>
      <vt:lpstr>Homework Assignments &amp; Exercises</vt:lpstr>
      <vt:lpstr>Scoring System for the Course</vt:lpstr>
      <vt:lpstr>The Team</vt:lpstr>
      <vt:lpstr>Viktor Dakov</vt:lpstr>
      <vt:lpstr>Sanya Kasarova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21</cp:revision>
  <dcterms:created xsi:type="dcterms:W3CDTF">2018-05-23T13:08:44Z</dcterms:created>
  <dcterms:modified xsi:type="dcterms:W3CDTF">2020-08-06T11:51:08Z</dcterms:modified>
  <cp:category>programming; education; software engineering; software development </cp:category>
</cp:coreProperties>
</file>