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728AA1-5899-4B0B-B0E0-1896E8358E3E}">
          <p14:sldIdLst>
            <p14:sldId id="256"/>
            <p14:sldId id="257"/>
            <p14:sldId id="258"/>
          </p14:sldIdLst>
        </p14:section>
        <p14:section name="Data Types and Variables" id="{8641749C-F25F-4AE6-B97E-269E2010A2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3F905883-2F1F-4191-B841-1E29E9F0195F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9E95476A-BD83-442C-8521-D2834E37F4E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E91EE18D-C4A9-4560-878A-8AFCEA992854}">
          <p14:sldIdLst>
            <p14:sldId id="286"/>
            <p14:sldId id="287"/>
            <p14:sldId id="288"/>
            <p14:sldId id="289"/>
          </p14:sldIdLst>
        </p14:section>
        <p14:section name="Boolean Type" id="{76736ED5-0A9B-46B7-8F2B-B486BE412511}">
          <p14:sldIdLst>
            <p14:sldId id="290"/>
            <p14:sldId id="291"/>
            <p14:sldId id="292"/>
            <p14:sldId id="293"/>
          </p14:sldIdLst>
        </p14:section>
        <p14:section name="Character Type" id="{2F658716-DD39-452F-91EE-ADD5352AB10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Untitled Section" id="{A473DE0B-E6EA-48A4-B4B4-A6A1E1E731FB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49CAFB7-7D41-4EA2-979E-A76201A5B2B8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59-3DF0-4C8B-93CC-DE78A6E5D0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965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DB0125-62DC-4C92-8785-F0D221169E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9603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4C503-F645-41C5-B5D9-A029D5AB5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2871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53D111-EAC9-453C-BFE6-EACBEC040B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411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DF327-8EDD-414B-9694-DB325A996F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58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57A654-63AF-49A8-A278-DA1F99F09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861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323E76-524A-4A6A-BB24-07926C70F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22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D0F07-133F-4152-8330-87675E5D67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313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766D88-592E-49DB-A533-D3973152AD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15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CEED41-EF68-47C1-B949-CF4677CCE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732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A208B2-C4F1-417C-8B13-6158CCBCD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230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88539-5EAC-46CB-94E3-A16635E573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714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D425BD-9883-41EA-BD91-701CAFF9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312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0E354D-4C96-4FFE-8792-EFE1918A4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3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5F6128-47CC-4071-B9DC-2F9FBAFE98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17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055193" y="2027732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7915" y="5105401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831B640-9E96-4AAD-A6C2-25AB90FA7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33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2608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3186" y="3727360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8464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DDC1278-9F1C-43CD-9DD0-8AF973E65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4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0" y="2667001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799505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2DB5D1-AA2E-4998-BE5C-A96415624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6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9143916-6254-4992-A8DB-D3ADC5FB64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Types</a:t>
            </a:r>
          </a:p>
        </p:txBody>
      </p:sp>
    </p:spTree>
    <p:extLst>
      <p:ext uri="{BB962C8B-B14F-4D97-AF65-F5344CB8AC3E}">
        <p14:creationId xmlns:p14="http://schemas.microsoft.com/office/powerpoint/2010/main" val="4876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74130"/>
              </p:ext>
            </p:extLst>
          </p:nvPr>
        </p:nvGraphicFramePr>
        <p:xfrm>
          <a:off x="2002720" y="1235046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    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5BCA5D-6E52-4F9C-8966-63BC6261D7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905001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3C200F-9FC7-4F1B-88E2-A92820BA3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2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4859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bg-BG" dirty="0">
                <a:sym typeface="Wingdings" panose="05000000000000000000" pitchFamily="2" charset="2"/>
              </a:rPr>
              <a:t>-</a:t>
            </a:r>
            <a:r>
              <a:rPr lang="en-US" dirty="0">
                <a:sym typeface="Wingdings" panose="05000000000000000000" pitchFamily="2" charset="2"/>
              </a:rPr>
              <a:t>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3260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3CD231-6131-482D-8562-E5DBDDE23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5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200" dirty="0"/>
              <a:t>' suffixes mean 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200" dirty="0"/>
              <a:t> or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2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BF7C47-6B26-4E39-BDC8-756072C09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9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48F67CC6-56C5-4FEC-8CFD-D948ECB30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 Number Types</a:t>
            </a:r>
          </a:p>
        </p:txBody>
      </p:sp>
    </p:spTree>
    <p:extLst>
      <p:ext uri="{BB962C8B-B14F-4D97-AF65-F5344CB8AC3E}">
        <p14:creationId xmlns:p14="http://schemas.microsoft.com/office/powerpoint/2010/main" val="38902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28215-4E40-4407-B94A-2B543C48C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4CA87-C021-47E1-94AD-177B5BED7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7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A9FA29-25C5-40DF-8072-7F66E6B4CC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1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BE089AE-6AEC-482F-95B0-37D7F6121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1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1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1C2EECE-28F4-446A-A697-F5F087B8F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0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the 3rd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D8F25C-5ABE-443F-8A3D-E9D1EF787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7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1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6411E-5399-4E98-96F2-809FFA260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3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A841841-C4C0-4094-8597-844E734A2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31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7398567-5205-4F77-A312-A16C19A80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66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A185F9-B547-4CFF-BF46-ABC307BEC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0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BE97AF-A0B4-4EEB-AB3B-048165CA6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1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34DD3F-9ECE-4081-AA46-E99FE750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3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3596CA6-112D-4C92-A81A-3C28890DD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52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B06976A-1AAC-4F4F-BFF1-8A51BA3641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Integer and Real Numbers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707601-538C-40AD-859A-5BCBC1EBFB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5706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AA89897-E090-49E5-B38C-FD032E131A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4504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590241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cs typeface="+mn-cs"/>
              </a:rPr>
              <a:t>double maxHeight = heightInMeters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8691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D036267-D416-4AEF-A4A2-B3D66696F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takes a number of centuries (an integer) and converts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3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3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8194D14-3DBD-491C-BC7C-FE9F6F778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2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8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7EB034-098C-42BD-BF88-3748F5458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36680-8C00-48F0-B0B3-AF2536C80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</p:spTree>
    <p:extLst>
      <p:ext uri="{BB962C8B-B14F-4D97-AF65-F5344CB8AC3E}">
        <p14:creationId xmlns:p14="http://schemas.microsoft.com/office/powerpoint/2010/main" val="18817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69590" y="2124000"/>
            <a:ext cx="1065282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C2BA64-0199-43C0-8B31-01A49462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5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225F3E-59AC-4ABC-8EC3-99F87ED75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00" y="1314000"/>
            <a:ext cx="10440000" cy="4928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A64B6E0-3B04-4B64-8858-DCBD088F5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0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B1785C-EF73-4181-AC36-40F99E2313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Character Type</a:t>
            </a:r>
          </a:p>
        </p:txBody>
      </p:sp>
    </p:spTree>
    <p:extLst>
      <p:ext uri="{BB962C8B-B14F-4D97-AF65-F5344CB8AC3E}">
        <p14:creationId xmlns:p14="http://schemas.microsoft.com/office/powerpoint/2010/main" val="35324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060079-5DDB-4D0A-865B-F487BB6B49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3070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8F1F5F-9D7C-4D2E-892D-73A9D47BE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3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A198C1-3A39-4457-871E-B30B84C64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3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9C61EA1-4FE9-457C-B167-C64EE2132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73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4862" y="1973986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B26D12-8BE6-4FBD-A9C5-1938DC4D0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C1AFD2-32F5-47C0-9586-77A4F3A18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1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95300" y="1899000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A34850-FB42-44A8-8787-1B4645D455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39A4F-049A-400A-9ABA-A9652ACA30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7F8F24-6254-4664-801D-46478EBE44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35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98769" y="983404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6000" y="432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A268EB-CB9A-446B-A0A3-AF2CDC4901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0D4694-F467-4C17-9269-90164522C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0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89FE30AA-A974-4F3A-A40E-E9AD59C75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7A2220C-BCBA-416D-AAB8-A3BCCB6BB9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EE640BEF-4C43-43E6-8F07-3E43CCE79F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BDC415-5312-4A1C-B09A-DF95B35E1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CC6E818-0598-495B-8A3A-BFB8163BC3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2648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specific ranges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Sequences of Unicode 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46A52AB-82C6-4348-B83F-8FA18356B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1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8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B6763C-4195-4F6E-BBFC-9BA6692E2C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C60621-02C8-44AC-AF77-9C27289F9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5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/>
              <a:t>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back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4388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9ECFDF7-4B40-42D1-9F7F-A285D5EF83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505F4B-731B-43B4-893D-0DEC777B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1F00814-FA07-4E51-8E08-4EB115734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0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464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  <a:r>
              <a:rPr lang="bg-BG" dirty="0"/>
              <a:t>-</a:t>
            </a:r>
            <a:r>
              <a:rPr lang="en-US" dirty="0"/>
              <a:t> 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7708" y="4419601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0180" y="5393515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3201" y="441960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3200" y="533400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7672EC-FE0B-4540-BD3B-344C55677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3515</Words>
  <Application>Microsoft Office PowerPoint</Application>
  <PresentationFormat>Widescreen</PresentationFormat>
  <Paragraphs>595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Data Types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12</cp:revision>
  <dcterms:created xsi:type="dcterms:W3CDTF">2018-05-23T13:08:44Z</dcterms:created>
  <dcterms:modified xsi:type="dcterms:W3CDTF">2020-05-18T07:43:26Z</dcterms:modified>
  <cp:category>programming;education;software engineering;software development</cp:category>
</cp:coreProperties>
</file>