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01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C77272A-B024-4082-BDE7-A98A02777E32}">
          <p14:sldIdLst>
            <p14:sldId id="256"/>
            <p14:sldId id="257"/>
            <p14:sldId id="258"/>
          </p14:sldIdLst>
        </p14:section>
        <p14:section name="Arrays" id="{CAC6F923-6004-4F21-9346-7EBA622E898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0A0735BB-1748-4EED-8E2A-3C1701D9B072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CB15BF41-F9C4-473F-BCE1-25902B71C2F3}">
          <p14:sldIdLst>
            <p14:sldId id="278"/>
            <p14:sldId id="279"/>
            <p14:sldId id="280"/>
          </p14:sldIdLst>
        </p14:section>
        <p14:section name="Multidimensional Arrays*" id="{4CF82036-6618-4A67-A19F-618A09CD58AE}">
          <p14:sldIdLst>
            <p14:sldId id="281"/>
          </p14:sldIdLst>
        </p14:section>
        <p14:section name="Conclusion" id="{DF3CD4F1-40D3-4885-9DCF-798CCFC75C76}">
          <p14:sldIdLst>
            <p14:sldId id="28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8D5D1-F3FF-4303-A8FA-E8DA5062B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871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1FB920-43FB-4C9D-B8E9-6BE9178A9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20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E099E3-26C9-450D-B42B-5E6D71856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05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DF199F-9724-481A-8D8B-C3971B5EF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78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EB2513-E4C0-4D1E-A755-3EF8E70E1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8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C1E478-9E81-4C8B-9793-C9CAD77D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24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8EC7F9-8F8A-4096-9FF9-9CBF894F52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581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46BB25-AFC3-4477-BA82-70F771771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02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11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60533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582A822-5072-46EC-8413-78C21C683B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DB91CBD-D73C-43D2-AB86-18657A4D6C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a for Loop or String.Split()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84450C2-15C6-44B4-9D61-9EECBB88C9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29255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2952" y="2038392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2952" y="378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2303D6-4A3E-4BFB-905B-ACC43B402E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5988" y="19274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405A7C-81F4-4E66-BF09-500ADD3453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D9962C-211C-42A0-A4FD-097D827F65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space or a 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7748" y="2590801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7D1E9-590A-4D3A-9473-D4C1A46A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59844C-0590-4120-8DF5-12E7EC1F9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1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79382" y="1449000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E31DA2-9AC2-4BC5-A377-9E5794EEC6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array of real numbers (space separated), round 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print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7300" y="2435605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3171487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29401" y="2434677"/>
            <a:ext cx="4607489" cy="594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7600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9401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6800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373A2D5-693C-4400-B211-3CD624C46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1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2442" y="19812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BE1D811-6F70-44F7-86F8-4CE173BC0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sz="3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35642-2531-44AA-9725-5C0B238A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C250CD-1CBC-4D59-8449-F62E6657EB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array of strings (space separated values), reverse </a:t>
            </a:r>
            <a:br>
              <a:rPr lang="en-US" dirty="0"/>
            </a:br>
            <a:r>
              <a:rPr lang="en-US" dirty="0"/>
              <a:t>it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B433E07-B1CF-4E61-9BD2-C55305CA5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27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6002" y="1764000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F037B8-A761-450B-B51D-90B5FA343B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0F1189-D5E4-43EC-AB7D-F59BD370AB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Iterate Through Collections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7FCBE8-94B0-41E9-A393-E2DAE8A4E4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8695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780" y="1108911"/>
            <a:ext cx="10129234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41" y="3444230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33630" y="1886030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31AEAEC2-F60B-4001-B8F7-2CED6D3552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061F25-D1D1-4724-BF64-5A5B0E2324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5F37B5C-1E4C-48A1-A264-D0A75676D7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1933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7F303F3-5563-4B4B-B17E-6FDBAAA69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2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252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C5C0D0-E076-4387-8BB2-DCF9EC340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 fund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0F8111-6097-4112-BE75-E60236BC4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4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D11CD5-6FD3-48CC-B533-780D77D68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20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EC226A-65A1-4DBA-BC64-350836966D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643BAFA-F1D1-4754-8B06-D08017F4D9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33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01BB4546-0E52-4EDE-8B14-02EF396FCC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646" y="1108911"/>
            <a:ext cx="10129234" cy="5546589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733801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516513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D716BB7-B623-49D4-B659-10AEB62ACC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sz="32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noProof="1"/>
              <a:t>The</a:t>
            </a:r>
            <a:r>
              <a:rPr lang="en-US" sz="3200" b="1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[]</a:t>
            </a:r>
            <a:r>
              <a:rPr lang="en-US" sz="3200" b="1" noProof="1"/>
              <a:t> </a:t>
            </a:r>
            <a:r>
              <a:rPr lang="en-US" sz="3200" noProof="1"/>
              <a:t>operator</a:t>
            </a:r>
            <a:r>
              <a:rPr lang="en-US" sz="3200" b="1" noProof="1"/>
              <a:t> </a:t>
            </a:r>
            <a:r>
              <a:rPr lang="en-US" sz="3200" noProof="1"/>
              <a:t>accesses</a:t>
            </a:r>
            <a:r>
              <a:rPr lang="en-US" sz="3200" b="1" noProof="1"/>
              <a:t> </a:t>
            </a:r>
            <a:r>
              <a:rPr lang="en-US" sz="3200" noProof="1"/>
              <a:t>elements</a:t>
            </a:r>
            <a:r>
              <a:rPr lang="en-US" sz="3200" b="1" noProof="1"/>
              <a:t> </a:t>
            </a:r>
            <a:r>
              <a:rPr lang="en-US" sz="3200" noProof="1"/>
              <a:t>by</a:t>
            </a:r>
            <a:r>
              <a:rPr lang="en-US" sz="3200" b="1" noProof="1"/>
              <a:t> </a:t>
            </a:r>
            <a:r>
              <a:rPr lang="en-US" sz="32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2" y="24390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49590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68C307-1B95-4AAD-B30A-89211EDF1F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B79AD24-18F4-4BE4-9223-388D668428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day number [1…7] and print the day name (in English) or "</a:t>
            </a:r>
            <a:r>
              <a:rPr lang="en-US" b="1" dirty="0">
                <a:solidFill>
                  <a:schemeClr val="bg1"/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99A4C2-0AB6-4236-B611-6AB3E58B8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1973</Words>
  <Application>Microsoft Office PowerPoint</Application>
  <PresentationFormat>Widescreen</PresentationFormat>
  <Paragraphs>326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2020-05-18T07:49:16Z</dcterms:modified>
  <cp:category>programming;education;software engineering;software development</cp:category>
</cp:coreProperties>
</file>