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401" r:id="rId57"/>
    <p:sldId id="405" r:id="rId58"/>
    <p:sldId id="49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602C1E6-0853-4638-A107-41E44966ED80}">
          <p14:sldIdLst>
            <p14:sldId id="256"/>
            <p14:sldId id="257"/>
            <p14:sldId id="258"/>
          </p14:sldIdLst>
        </p14:section>
        <p14:section name="What is a Method?" id="{4BDCD418-0003-4DB3-9D60-5A28D0545FD7}">
          <p14:sldIdLst>
            <p14:sldId id="259"/>
            <p14:sldId id="260"/>
            <p14:sldId id="261"/>
            <p14:sldId id="262"/>
          </p14:sldIdLst>
        </p14:section>
        <p14:section name="Declaring and Invoking Methods" id="{B16A4D00-2573-4585-9A27-D4C291A9E0C2}">
          <p14:sldIdLst>
            <p14:sldId id="263"/>
            <p14:sldId id="264"/>
            <p14:sldId id="265"/>
            <p14:sldId id="266"/>
          </p14:sldIdLst>
        </p14:section>
        <p14:section name="Methods with Parameters" id="{95F899F3-0F45-46CC-ADFA-3522184F429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Value vs Reference Types" id="{9F78DB25-D725-45C4-9F0C-F3E9E03325AD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Returning Values from Methods" id="{961874C6-07D9-455C-9DC6-FCD2E9CD7285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verloading Methods" id="{D7C237CF-A923-4881-A36D-33436B743C0E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Program Execution Flow" id="{D4382A1F-7976-4E6D-9117-16A41E7D3FBA}">
          <p14:sldIdLst>
            <p14:sldId id="301"/>
            <p14:sldId id="302"/>
            <p14:sldId id="303"/>
            <p14:sldId id="304"/>
          </p14:sldIdLst>
        </p14:section>
        <p14:section name="Naming and Best Practices" id="{95AAF511-B1FA-48AD-9533-E710B07364EF}">
          <p14:sldIdLst>
            <p14:sldId id="305"/>
            <p14:sldId id="306"/>
            <p14:sldId id="307"/>
            <p14:sldId id="308"/>
            <p14:sldId id="309"/>
          </p14:sldIdLst>
        </p14:section>
        <p14:section name="Conclusion" id="{E2648630-BDDF-4793-9E80-ED1D2B0DC8BE}">
          <p14:sldIdLst>
            <p14:sldId id="31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677A4-9EDF-408C-AC5B-CABBFB8E1C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073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3E4D35-BB9C-49AA-9008-0AF3B14F9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84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F6145A-C057-4C6E-95CC-D177437CA9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811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55141C-34BE-4010-B414-50E0CF89E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965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7C9F7-3B8D-42DC-A213-D4268D8FE8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26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82D6EA-BF17-4958-A772-AA8688DEAA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535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B890AE-0207-4DB8-8EF7-27A1355002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35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194932-D0D6-4AD8-A85F-A6F0009399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56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134D67-B507-44C3-A3A5-072AECF2D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56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B6E3CA-34ED-4C89-8904-E711121F1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26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56A83C-BE46-42F3-A766-0F48B49673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3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DA240F-7D09-43B4-BDD3-E718592952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418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DD37B-1FAA-4A83-940A-94251061DA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39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1B3AB5-CED2-4FD3-A4A7-04C5F23410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340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8907AA-D05B-4DE2-9AE1-AB735E1A6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521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7DB8-6D2E-4330-A215-7B4E7F6EB5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18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575051-B6AF-4376-BF51-F20E2EE7A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788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9F7B95-7D8F-40C7-98B7-3CF23B2C6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458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0E232F-FE6B-41A1-95F4-4ED3A12950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04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000" y="2124751"/>
            <a:ext cx="3419870" cy="31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4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</a:t>
            </a:r>
            <a:r>
              <a:rPr lang="en-US" dirty="0"/>
              <a:t>(called) by their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7714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10200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ECBEB65-B3A7-473D-9445-F47286253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sz="3200" dirty="0"/>
              <a:t>The main method –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Its own body</a:t>
            </a:r>
            <a:r>
              <a:rPr lang="en-US" sz="3200" b="1" dirty="0"/>
              <a:t> </a:t>
            </a:r>
            <a:r>
              <a:rPr lang="en-US" sz="3200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2103" y="2575560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546000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3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9308" y="1871310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BB119A2-170D-4A1B-B4BB-9A73EA5A1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0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944625" y="3346443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92350" y="1828431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175" y="237342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79" y="22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224" y="166039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16" y="369458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788" y="287833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371136" y="2926016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5817" y="106575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96821-C718-49EF-9D6B-A09B15768E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2737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8514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28801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3000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81015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91674BB-509E-41B5-B596-62DF5739B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3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1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2130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601200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6730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B27E43-F978-4066-B943-9E1D2D593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91000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2435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90998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2435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2435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5788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752FE744-2E93-45AF-8743-C83E50E13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57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4001" y="1371601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int.Parse(Console.ReadLine())); 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474B51-C0E7-4E52-B233-1984C906C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7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932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720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5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720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8667142-1D4F-4C55-9917-35312AC2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90700" y="1539000"/>
            <a:ext cx="8610600" cy="46462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static void Main()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double.Parse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()));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static void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PrintInWords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double grade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string.Empty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gradeInWords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692696-8B38-4FB2-A8F5-9B2EF9FCB3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7444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2838" y="5567197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1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9558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9558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7970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3F3FD59-F21F-470D-BAB9-622378847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1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GB" sz="3600" dirty="0"/>
              <a:t>Returning values 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C22C83-FA34-4603-B667-24F46ABDF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7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676637"/>
            <a:ext cx="144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5214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83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4000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735084A-FDFC-4E69-950F-4D7B2691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8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20000" y="5334001"/>
            <a:ext cx="3200400" cy="941797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continues on next slide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E5C53E-E558-430A-AA87-EA8BD34A9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6201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9800" y="3869786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9800" y="5229367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91C429C-F79D-45BC-AF24-317C7E9DF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8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DEFC15-D647-445B-875B-83D1DDD3AF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1B82A1F-618C-4AD4-9DF7-ABF9EC0691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1070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bool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latin typeface="Consolas" panose="020B0609020204030204" pitchFamily="49" charset="0"/>
              </a:rPr>
              <a:t>char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BigInteger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A208275-DCDC-49C5-B5B7-FC4177738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7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01295" y="1359000"/>
            <a:ext cx="1012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Random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access/modify </a:t>
            </a: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96478D-306F-446D-B754-C07AD2888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8196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7400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9466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  <p:sp>
        <p:nvSpPr>
          <p:cNvPr id="58" name="Slide Number">
            <a:extLst>
              <a:ext uri="{FF2B5EF4-FFF2-40B4-BE49-F238E27FC236}">
                <a16:creationId xmlns:a16="http://schemas.microsoft.com/office/drawing/2014/main" id="{FB452FF4-FC4B-480C-A9EE-552CB1A9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61000" y="1494000"/>
            <a:ext cx="9203237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01000" y="2661576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06629" y="5454000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A252C4A-74E4-44DE-96E8-E338AEA305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71000" y="1539000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15100" y="25290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7800" y="54540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CA5802-BA16-44C4-AB3D-FE41615C97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2F81F0A-A3EE-4A3C-A4A7-04285427C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CA9BB6-9A0C-4136-81F5-4326D1FB9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95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603CDD-4E1D-46C1-82F7-9D8CEC2259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Returning Values from Methods</a:t>
            </a:r>
          </a:p>
        </p:txBody>
      </p:sp>
    </p:spTree>
    <p:extLst>
      <p:ext uri="{BB962C8B-B14F-4D97-AF65-F5344CB8AC3E}">
        <p14:creationId xmlns:p14="http://schemas.microsoft.com/office/powerpoint/2010/main" val="25399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71000" y="3050149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73035" y="45090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1F0E413-DB73-45EB-BDE8-24C852D1C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567854-3EF1-4151-B321-77DD4EF225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305119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5811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796" y="452551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5811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3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3161922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032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880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865" y="4636244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880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0C29CCA-6C13-4DF1-9073-74615664D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1324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5ACA89C-DDED-426E-B49E-29A34550A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0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6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3136613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5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1816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4610935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1816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8D9926-F97D-4A80-8639-8E919565B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35277" y="1719000"/>
            <a:ext cx="9521445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 err="1">
                <a:solidFill>
                  <a:schemeClr val="tx1"/>
                </a:solidFill>
              </a:rPr>
              <a:t>int.Parse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result =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inputStr</a:t>
            </a:r>
            <a:r>
              <a:rPr lang="en-US" dirty="0">
                <a:solidFill>
                  <a:schemeClr val="tx1"/>
                </a:solidFill>
              </a:rPr>
              <a:t>, count);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28F65D-069E-413D-B8B1-6818E50DD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4655" y="1944000"/>
            <a:ext cx="9822689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private static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RepeatString</a:t>
            </a:r>
            <a:r>
              <a:rPr lang="en-US" dirty="0">
                <a:solidFill>
                  <a:schemeClr val="tx1"/>
                </a:solidFill>
              </a:rPr>
              <a:t>(string 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count)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result = new </a:t>
            </a:r>
            <a:r>
              <a:rPr lang="en-US" dirty="0" err="1">
                <a:solidFill>
                  <a:schemeClr val="tx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count;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result.Append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result.ToString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FA811FA-C7AA-414E-A9AF-19F58C008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4754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7600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600" y="2384857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2000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200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2362201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6600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CA8BED4-CE08-48A4-8BF3-D99F6A22F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3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836B30C-F798-4C18-B33D-76B7489642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3083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24B4A9-4FBC-4AF6-A03D-536FC1A6742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Void Method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735171-F905-4B46-8D72-A8B74BBA44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a Method</a:t>
            </a:r>
          </a:p>
        </p:txBody>
      </p:sp>
    </p:spTree>
    <p:extLst>
      <p:ext uri="{BB962C8B-B14F-4D97-AF65-F5344CB8AC3E}">
        <p14:creationId xmlns:p14="http://schemas.microsoft.com/office/powerpoint/2010/main" val="4991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5B1353-B16F-499B-B1E0-3521CF28FC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17584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8929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8001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7681F3-572B-4526-90B4-2625FE55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7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5589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1298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589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0600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B6AED3-EADD-44F6-89F1-5CF163FFD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6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1400" y="2577354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D4613D3-78A6-4881-A724-4B68706A9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1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2600" y="293048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41224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5220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9744" y="287071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1" y="2438401"/>
            <a:ext cx="155218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4385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6065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5" y="4389881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900961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DF706BF-EA28-413E-8545-30E068928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7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7DBC2D-F435-43DB-A900-AE6B1B04AE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3107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000" y="1219202"/>
            <a:ext cx="2362200" cy="2666999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844BBCF-9BEF-4C31-A65A-3F680785B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Program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22077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B1F255-A4E1-4E1E-9CE0-FC39078B9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7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70116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A7C601B0-CD0C-4D66-B08B-39E588970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6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sz="3200" dirty="0"/>
              <a:t>Create a method called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sz="3200" dirty="0"/>
              <a:t>Create a method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sz="3200" dirty="0"/>
              <a:t>Create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sz="3200" dirty="0"/>
              <a:t>You may need to use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for negative numbers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8495" y="5065694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6628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4744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9591" y="5065694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8696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90235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3686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5167CC7-F561-4436-B3EB-14DF22D8B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1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3236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8047" y="169122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8036" y="4767750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8801" y="3148844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859019A-22F8-4429-8432-07DD2CDFBD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8D1B19-F53D-4389-96E2-C05101B050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903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6000" y="380575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1" y="5715002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21000" y="3805750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846" y="5734526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97D5DDC-9464-4534-87CA-6668C6EFE4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CB19AB1-5210-43FA-9E75-1C3592E0E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AAA0DB-C4D5-4102-9A45-CA6D85CB5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738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19805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19805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51CF3F7-FD51-439B-AA44-B4F807EE6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9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BADDD13-CE6D-479B-9C6B-1626EA800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8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93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E944B3-08A4-45E5-BCD6-E51202718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0B17C7-B38B-4E5E-8D33-E0D5BFA3A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8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64573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000" dirty="0"/>
              <a:t>Using existing methods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1F5F94-5687-4F23-8BF7-25E36F100A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5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9" y="2590801"/>
            <a:ext cx="6203244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4653638"/>
            <a:ext cx="620483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310" y="4784440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144" y="2737411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48F2533-3261-4BE3-ABE1-78114A968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8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029D9-05C9-43AD-9FCB-1AAC5331E1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Methods</a:t>
            </a:r>
          </a:p>
        </p:txBody>
      </p:sp>
    </p:spTree>
    <p:extLst>
      <p:ext uri="{BB962C8B-B14F-4D97-AF65-F5344CB8AC3E}">
        <p14:creationId xmlns:p14="http://schemas.microsoft.com/office/powerpoint/2010/main" val="35774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9276" y="1914395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8444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60152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2657" y="1233629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3600" y="2479546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2F4210F-A78B-4999-8CEA-E26E316BC0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3435</Words>
  <Application>Microsoft Office PowerPoint</Application>
  <PresentationFormat>Widescreen</PresentationFormat>
  <Paragraphs>708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Void Method</vt:lpstr>
      <vt:lpstr>Simple Methods</vt:lpstr>
      <vt:lpstr>Why Use Methods?</vt:lpstr>
      <vt:lpstr>Void Type Method</vt:lpstr>
      <vt:lpstr>Declaring and Invoking Methods</vt:lpstr>
      <vt:lpstr>Declaring Methods</vt:lpstr>
      <vt:lpstr>Invoking a Method (1)</vt:lpstr>
      <vt:lpstr>Invoking a Method (2)</vt:lpstr>
      <vt:lpstr>Methods with Parameters</vt:lpstr>
      <vt:lpstr>Method Parameters (1)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 (1)</vt:lpstr>
      <vt:lpstr>Solution: Printing Triangle (2)</vt:lpstr>
      <vt:lpstr>Memory Stack and Heap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11</cp:revision>
  <dcterms:created xsi:type="dcterms:W3CDTF">2018-05-23T13:08:44Z</dcterms:created>
  <dcterms:modified xsi:type="dcterms:W3CDTF">2020-05-18T08:35:10Z</dcterms:modified>
  <cp:category>programming;education;software engineering;software development</cp:category>
</cp:coreProperties>
</file>