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C4EC28-99DF-4F07-88DE-1CEC8FC08496}">
          <p14:sldIdLst>
            <p14:sldId id="256"/>
            <p14:sldId id="257"/>
            <p14:sldId id="258"/>
          </p14:sldIdLst>
        </p14:section>
        <p14:section name="Lists" id="{A9F1D6ED-75CB-44A8-80AE-DB93BB075311}">
          <p14:sldIdLst>
            <p14:sldId id="259"/>
            <p14:sldId id="260"/>
            <p14:sldId id="261"/>
            <p14:sldId id="263"/>
            <p14:sldId id="264"/>
            <p14:sldId id="265"/>
            <p14:sldId id="266"/>
          </p14:sldIdLst>
        </p14:section>
        <p14:section name="Reading Lists from the Console" id="{3DC2EB1A-DCA0-4A22-AE76-1824D50BFFEA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orting Lists and Arrays" id="{702F13FB-8063-4F37-B11E-D51A7C793AB2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55F5633E-E0EF-4B7E-8407-7FEDE0D82EAB}">
          <p14:sldIdLst>
            <p14:sldId id="28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95C97-6867-4CB2-A330-889D37362F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424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0C9395-DA2A-48D4-8CE8-88074D1B94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9830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B5E2AB-FBE1-4CD1-A61F-352D993A65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955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1D538A-63E2-4322-AED5-866912A6BC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867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34E125-99B2-404D-9476-155820EC3F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787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19D3CFC-BF05-4DA6-A1A9-D0491BCEAA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912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F124EB-9598-4FD3-9827-2DA279EBDF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605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0236A5-8F26-446C-8AB0-8B6C09A708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798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2CC07D-2074-4F35-8BC5-1E4D63E97A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373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/List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174899" y="2341253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23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811491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006"/>
            <a:ext cx="889923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10, 20, 30, 40, 50, 60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Insert(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Console.WriteLine($"Count: {nums.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409738"/>
            <a:ext cx="581458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75E1B9C-D690-4CCA-9F6B-AA2C6E5C76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CC04EB-AFC8-4604-B4F9-4ECC15BD09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for Loop or String.Split()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A159035-8829-405D-9B07-E096694AF8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Reading Lists from the Console</a:t>
            </a:r>
          </a:p>
        </p:txBody>
      </p:sp>
    </p:spTree>
    <p:extLst>
      <p:ext uri="{BB962C8B-B14F-4D97-AF65-F5344CB8AC3E}">
        <p14:creationId xmlns:p14="http://schemas.microsoft.com/office/powerpoint/2010/main" val="300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list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Next, create a list of a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6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254" y="3287879"/>
            <a:ext cx="8171141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int number = int.Parse(Console.ReadLine()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list.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48B3F1-5D5F-4924-8E07-42975D13E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05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976328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900196"/>
            <a:ext cx="2983169" cy="81170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825" y="5661874"/>
            <a:ext cx="2719824" cy="73531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Read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noProof="1">
                <a:solidFill>
                  <a:srgbClr val="FFFFFF"/>
                </a:solidFill>
              </a:rPr>
              <a:t> of integers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100112B-16F2-4BB6-8E95-63AA7E4AF2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8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02108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0F8A774-AC23-43E9-94AB-DEE041C9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0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Write a program that sums all numbers in a list in the 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82036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026C-7056-4862-A9AD-2CDDB8BB708E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710A932-D968-4DF6-A054-FBCE05637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61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1323" y="1243621"/>
            <a:ext cx="11449354" cy="50570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 </a:t>
            </a:r>
            <a:r>
              <a:rPr lang="en-US" sz="2600" dirty="0">
                <a:solidFill>
                  <a:schemeClr val="tx1"/>
                </a:solidFill>
              </a:rPr>
              <a:t>numbers = Console.ReadLine()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			     </a:t>
            </a:r>
            <a:r>
              <a:rPr lang="en-US" sz="2600" dirty="0"/>
              <a:t>.Split().Select(</a:t>
            </a:r>
            <a:r>
              <a:rPr lang="en-US" sz="2600" dirty="0" err="1"/>
              <a:t>int.Parse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ToList</a:t>
            </a:r>
            <a:r>
              <a:rPr lang="en-US" sz="2600" dirty="0">
                <a:solidFill>
                  <a:schemeClr val="bg1"/>
                </a:solidFill>
              </a:rPr>
              <a:t>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int originalLength = numbers.Count;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for (int i = 0; i &lt; originalLength / 2;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numbers[i] += numbers[numbers.Count - 1];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err="1">
                <a:solidFill>
                  <a:schemeClr val="tx1"/>
                </a:solidFill>
              </a:rPr>
              <a:t>numbers.</a:t>
            </a:r>
            <a:r>
              <a:rPr lang="en-US" sz="2600" dirty="0" err="1">
                <a:solidFill>
                  <a:schemeClr val="bg1"/>
                </a:solidFill>
              </a:rPr>
              <a:t>RemoveAt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Console.WriteLine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string.Join</a:t>
            </a:r>
            <a:r>
              <a:rPr lang="en-US" sz="2600" dirty="0">
                <a:solidFill>
                  <a:schemeClr val="tx1"/>
                </a:solidFill>
              </a:rPr>
              <a:t>(" ", numbers));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Gauss' Trick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296EE79-01FD-4A4E-8A19-85A154435D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4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list, which</a:t>
            </a:r>
            <a:br>
              <a:rPr lang="en-US" dirty="0"/>
            </a:br>
            <a:r>
              <a:rPr lang="en-US" dirty="0"/>
              <a:t>contains the numbers from both of the lists.</a:t>
            </a:r>
          </a:p>
          <a:p>
            <a:pPr lvl="1"/>
            <a:r>
              <a:rPr lang="en-US" dirty="0"/>
              <a:t>If the length of the two lists are not equal, just add the </a:t>
            </a:r>
            <a:br>
              <a:rPr lang="en-US" dirty="0"/>
            </a:br>
            <a:r>
              <a:rPr lang="en-US" dirty="0"/>
              <a:t>remaining elements at the end of the list: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132863"/>
            <a:ext cx="2422113" cy="3013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95A13-9D4B-4F1D-A17A-354DDE7FC6E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434F85B-7839-4EF2-BF64-F16B4953F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42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391935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</a:t>
            </a:r>
            <a:r>
              <a:rPr lang="en-US" dirty="0" err="1">
                <a:solidFill>
                  <a:schemeClr val="bg1"/>
                </a:solidFill>
              </a:rPr>
              <a:t>Math.Min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nums1.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, nums2.</a:t>
            </a:r>
            <a:r>
              <a:rPr lang="en-US" dirty="0">
                <a:solidFill>
                  <a:schemeClr val="bg1"/>
                </a:solidFill>
              </a:rPr>
              <a:t>Count)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  //TODO: </a:t>
            </a:r>
            <a:r>
              <a:rPr lang="en-US" i="1" dirty="0">
                <a:solidFill>
                  <a:schemeClr val="accent2"/>
                </a:solidFill>
              </a:rPr>
              <a:t>Add numbers in </a:t>
            </a:r>
            <a:r>
              <a:rPr lang="en-US" i="1" dirty="0" err="1">
                <a:solidFill>
                  <a:schemeClr val="accent2"/>
                </a:solidFill>
              </a:rPr>
              <a:t>resultNums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 if (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032D2-968B-4304-94E3-608179DFBF0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00CC91B-CC2E-4112-8A02-6A0D8490F7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0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(2)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0999" y="1623160"/>
            <a:ext cx="10890001" cy="40960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List&lt;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&gt; </a:t>
            </a:r>
            <a:r>
              <a:rPr lang="en-US" sz="2400" dirty="0" err="1">
                <a:solidFill>
                  <a:schemeClr val="tx1"/>
                </a:solidFill>
              </a:rPr>
              <a:t>GetRemainingElements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List&lt;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1"/>
                </a:solidFill>
              </a:rPr>
              <a:t>longerList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List&lt;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1"/>
                </a:solidFill>
              </a:rPr>
              <a:t>shorterList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List&lt;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1"/>
                </a:solidFill>
              </a:rPr>
              <a:t>nums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 List&lt;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for (int i = </a:t>
            </a:r>
            <a:r>
              <a:rPr lang="en-US" sz="2400" dirty="0" err="1">
                <a:solidFill>
                  <a:schemeClr val="tx1"/>
                </a:solidFill>
              </a:rPr>
              <a:t>shorterList.Count</a:t>
            </a:r>
            <a:r>
              <a:rPr lang="en-US" sz="2400" dirty="0">
                <a:solidFill>
                  <a:schemeClr val="tx1"/>
                </a:solidFill>
              </a:rPr>
              <a:t>; i &lt; </a:t>
            </a:r>
            <a:r>
              <a:rPr lang="en-US" sz="2400" dirty="0" err="1">
                <a:solidFill>
                  <a:schemeClr val="tx1"/>
                </a:solidFill>
              </a:rPr>
              <a:t>longerList.Count</a:t>
            </a:r>
            <a:r>
              <a:rPr lang="en-US" sz="2400" dirty="0">
                <a:solidFill>
                  <a:schemeClr val="tx1"/>
                </a:solidFill>
              </a:rPr>
              <a:t>; i++)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dirty="0" err="1">
                <a:solidFill>
                  <a:schemeClr val="tx1"/>
                </a:solidFill>
              </a:rPr>
              <a:t>nums.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longerList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return </a:t>
            </a:r>
            <a:r>
              <a:rPr lang="en-US" sz="2400" dirty="0" err="1">
                <a:solidFill>
                  <a:schemeClr val="tx1"/>
                </a:solidFill>
              </a:rPr>
              <a:t>nums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7148A8-7927-45B6-B0D6-491DD4A8DC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1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 Manipulating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D0B98D-A058-4645-8E2E-470A83390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0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D6099AE-2EAC-469E-8272-37A5CC41B7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Reading and Manipulating Lists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32F280F-84F9-4C66-9528-5D4505EEFF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37357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ABB084-5F1E-4A54-856A-7FE251EBFA7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 Lists and Arrays</a:t>
            </a:r>
          </a:p>
        </p:txBody>
      </p:sp>
    </p:spTree>
    <p:extLst>
      <p:ext uri="{BB962C8B-B14F-4D97-AF65-F5344CB8AC3E}">
        <p14:creationId xmlns:p14="http://schemas.microsoft.com/office/powerpoint/2010/main" val="135185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Sorting a list == reorder its elements incrementally: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470304" y="3393389"/>
            <a:ext cx="2389320" cy="68408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05111" y="5085183"/>
            <a:ext cx="2936863" cy="474600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Reverse the sorted result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77A865-9A99-4A8C-B4FF-26D53A7E4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00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Read a number n and n lines of products. Print a numbered list of all the products ordered by name.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4A6E9B1-D20A-4643-9C9A-DBAA087B8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9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4413" y="1269000"/>
            <a:ext cx="10980000" cy="499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int n = </a:t>
            </a:r>
            <a:r>
              <a:rPr lang="en-US" sz="2200" dirty="0" err="1">
                <a:solidFill>
                  <a:schemeClr val="tx1"/>
                </a:solidFill>
              </a:rPr>
              <a:t>int.Parse</a:t>
            </a:r>
            <a:r>
              <a:rPr lang="en-US" sz="2200" dirty="0">
                <a:solidFill>
                  <a:schemeClr val="tx1"/>
                </a:solidFill>
              </a:rPr>
              <a:t>(Console.ReadLine());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List&lt;string&gt; </a:t>
            </a:r>
            <a:r>
              <a:rPr lang="en-US" sz="2200" dirty="0">
                <a:solidFill>
                  <a:schemeClr val="tx1"/>
                </a:solidFill>
              </a:rPr>
              <a:t>products = </a:t>
            </a:r>
            <a:r>
              <a:rPr lang="en-US" sz="2200" dirty="0">
                <a:solidFill>
                  <a:schemeClr val="bg1"/>
                </a:solidFill>
              </a:rPr>
              <a:t>new List&lt;string&gt;()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string </a:t>
            </a:r>
            <a:r>
              <a:rPr lang="en-US" sz="2200" dirty="0" err="1">
                <a:solidFill>
                  <a:schemeClr val="tx1"/>
                </a:solidFill>
              </a:rPr>
              <a:t>currentProduct</a:t>
            </a:r>
            <a:r>
              <a:rPr lang="en-US" sz="2200" dirty="0">
                <a:solidFill>
                  <a:schemeClr val="tx1"/>
                </a:solidFill>
              </a:rPr>
              <a:t>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products.</a:t>
            </a:r>
            <a:r>
              <a:rPr lang="en-US" sz="2200" dirty="0" err="1">
                <a:solidFill>
                  <a:schemeClr val="bg1"/>
                </a:solidFill>
              </a:rPr>
              <a:t>Add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currentProduct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tx1"/>
                </a:solidFill>
              </a:rPr>
              <a:t>products.</a:t>
            </a:r>
            <a:r>
              <a:rPr lang="en-US" sz="2200" dirty="0" err="1">
                <a:solidFill>
                  <a:schemeClr val="bg1"/>
                </a:solidFill>
              </a:rPr>
              <a:t>Sort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for (int i = 0; i &lt; </a:t>
            </a:r>
            <a:r>
              <a:rPr lang="en-US" sz="2200" dirty="0" err="1">
                <a:solidFill>
                  <a:schemeClr val="tx1"/>
                </a:solidFill>
              </a:rPr>
              <a:t>products.Count</a:t>
            </a:r>
            <a:r>
              <a:rPr lang="en-US" sz="2200" dirty="0">
                <a:solidFill>
                  <a:schemeClr val="tx1"/>
                </a:solidFill>
              </a:rPr>
              <a:t>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Console.WriteLine($"{i + 1}.{products[i]}");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CC2-C2AF-4A78-AEB9-14448B46442C}"/>
              </a:ext>
            </a:extLst>
          </p:cNvPr>
          <p:cNvSpPr txBox="1"/>
          <p:nvPr/>
        </p:nvSpPr>
        <p:spPr>
          <a:xfrm>
            <a:off x="816005" y="6377673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CE90D7C-6C17-41F7-BD24-416F5670BA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dirty="0"/>
              <a:t>Read a list of integers, remove all negative numbers from it.</a:t>
            </a:r>
          </a:p>
          <a:p>
            <a:pPr lvl="1"/>
            <a:r>
              <a:rPr lang="en-US" dirty="0"/>
              <a:t>Print the remaining elements in reversed order.</a:t>
            </a:r>
          </a:p>
          <a:p>
            <a:pPr lvl="1"/>
            <a:r>
              <a:rPr lang="en-US" dirty="0"/>
              <a:t>In case of no elements left in the list, print "empty".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424AF-80B3-45BC-A2B8-BEAD82EE26CB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7F58A1D-B5A3-4851-A801-24D8D0F87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24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accent2"/>
                </a:solidFill>
              </a:rPr>
              <a:t>// TODO: Read the List from the console.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 0) {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RemoveAt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--);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Console.WriteLine("empty");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else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150EC0-E8E0-4104-A484-8DD9C46E2F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EB7A8E8-4FD5-43D5-9FB0-082C99FB1B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 Lists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E1CC062-7235-42D9-B181-5ECC894059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398805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List&lt;T&gt;()</a:t>
            </a:r>
            <a:endParaRPr lang="en-US" sz="3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8336A2E-2B35-461D-B093-3B62B9301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88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1949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2538CA-C00F-4163-9428-FAC033C25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8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433A44-622B-4BCD-902E-F56AEA225A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9C3003-06C8-4D17-936D-7CFF037F1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922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4255810-2324-4B58-8ECD-324684DAE51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421956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holds a list of elements of the same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77153" y="1776807"/>
            <a:ext cx="785918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List&lt;string&gt;</a:t>
            </a:r>
            <a:r>
              <a:rPr lang="en-US" sz="2000" dirty="0">
                <a:solidFill>
                  <a:schemeClr val="tx1"/>
                </a:solidFill>
              </a:rPr>
              <a:t> names = </a:t>
            </a:r>
            <a:r>
              <a:rPr lang="en-US" sz="2000" dirty="0">
                <a:solidFill>
                  <a:schemeClr val="bg1"/>
                </a:solidFill>
              </a:rPr>
              <a:t>new List&lt;string&gt;()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"Peter"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"Maria"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"George"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//Add elements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Console.WriteLine(name);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Console.WriteLine(</a:t>
            </a:r>
            <a:r>
              <a:rPr lang="en-US" sz="2000" dirty="0">
                <a:solidFill>
                  <a:schemeClr val="bg1"/>
                </a:solidFill>
              </a:rPr>
              <a:t>string.Join(</a:t>
            </a:r>
            <a:r>
              <a:rPr lang="en-US" sz="2000" dirty="0">
                <a:solidFill>
                  <a:schemeClr val="tx1"/>
                </a:solidFill>
              </a:rPr>
              <a:t>", ", names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//Print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5359CF-DA44-4F17-B01E-F5F716CFC8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1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Provides operations to </a:t>
            </a:r>
            <a:r>
              <a:rPr lang="en-US" sz="3500" b="1" dirty="0">
                <a:solidFill>
                  <a:schemeClr val="bg1"/>
                </a:solidFill>
              </a:rPr>
              <a:t>add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insert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remove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find</a:t>
            </a:r>
            <a:r>
              <a:rPr lang="en-US" sz="35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dirty="0"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adds an element to the List&lt;T&gt;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– number of elements in the List&lt;T&gt;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dirty="0"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RemoveAt(</a:t>
            </a:r>
            <a:r>
              <a:rPr lang="en-US" noProof="1">
                <a:latin typeface="Consolas" panose="020B0609020204030204" pitchFamily="49" charset="0"/>
              </a:rPr>
              <a:t>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an element at a certain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dirty="0">
                <a:latin typeface="Consolas" panose="020B0609020204030204" pitchFamily="49" charset="0"/>
              </a:rPr>
              <a:t>index, 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inserts an element to a given index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dirty="0"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determines whether an element is in </a:t>
            </a:r>
            <a:br>
              <a:rPr lang="en-US" dirty="0"/>
            </a:br>
            <a:r>
              <a:rPr lang="en-US" dirty="0"/>
              <a:t>the list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dirty="0"/>
              <a:t> – sorts the array/list in ascending order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63BAFA-F3CF-47E4-A2B1-7DEE158E2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8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create an empty List and start adding </a:t>
            </a:r>
            <a:br>
              <a:rPr lang="en-GB" dirty="0"/>
            </a:br>
            <a:r>
              <a:rPr lang="en-GB" dirty="0"/>
              <a:t>elements.</a:t>
            </a:r>
          </a:p>
          <a:p>
            <a:pPr>
              <a:buClr>
                <a:schemeClr val="tx1"/>
              </a:buClr>
            </a:pPr>
            <a:r>
              <a:rPr lang="en-GB" dirty="0"/>
              <a:t>The Count increases each time we add </a:t>
            </a:r>
            <a:br>
              <a:rPr lang="en-GB" dirty="0"/>
            </a:br>
            <a:r>
              <a:rPr lang="en-GB" dirty="0"/>
              <a:t>an element.</a:t>
            </a:r>
            <a:endParaRPr lang="en-US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7201A69E-8C0B-49B7-9095-27768FDB1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5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remove an element from the List.</a:t>
            </a:r>
          </a:p>
          <a:p>
            <a:pPr>
              <a:buClr>
                <a:schemeClr val="tx1"/>
              </a:buClr>
            </a:pPr>
            <a:r>
              <a:rPr lang="en-GB" dirty="0"/>
              <a:t>The Count decreases each time we remove </a:t>
            </a:r>
            <a:br>
              <a:rPr lang="en-GB" dirty="0"/>
            </a:br>
            <a:r>
              <a:rPr lang="en-GB" dirty="0"/>
              <a:t>an element.</a:t>
            </a:r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AB57FA9-12E0-4A9D-8C94-0F11F5386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78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Insert an element at index 1.</a:t>
            </a:r>
          </a:p>
          <a:p>
            <a:pPr>
              <a:buClr>
                <a:schemeClr val="tx1"/>
              </a:buClr>
            </a:pPr>
            <a:r>
              <a:rPr lang="en-GB" dirty="0"/>
              <a:t>Other Elements indices are changed </a:t>
            </a:r>
            <a:br>
              <a:rPr lang="en-GB" dirty="0"/>
            </a:br>
            <a:r>
              <a:rPr lang="en-GB" dirty="0"/>
              <a:t>upon insertion.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0FAEAB3-17D0-4A55-9F80-FCD2B35EF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28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3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</TotalTime>
  <Words>2170</Words>
  <Application>Microsoft Office PowerPoint</Application>
  <PresentationFormat>Widescreen</PresentationFormat>
  <Paragraphs>313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Have a Question?</vt:lpstr>
      <vt:lpstr>Lists</vt:lpstr>
      <vt:lpstr>List&lt;T&gt; – Overview</vt:lpstr>
      <vt:lpstr>List&lt;T&gt; – Basic Methods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Using for Loop or String.Split()</vt:lpstr>
      <vt:lpstr>Reading Lists from the Console</vt:lpstr>
      <vt:lpstr>Reading List Values from a Single Line</vt:lpstr>
      <vt:lpstr>Printing Lists On the Console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Reading and Manipulating Lists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Sorting Lists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10</cp:revision>
  <dcterms:created xsi:type="dcterms:W3CDTF">2018-05-23T13:08:44Z</dcterms:created>
  <dcterms:modified xsi:type="dcterms:W3CDTF">2020-05-18T08:42:21Z</dcterms:modified>
  <cp:category>programming;education;software engineering;software development</cp:category>
</cp:coreProperties>
</file>