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4316CF-A76B-42F2-AE87-6332AB3D63CE}">
          <p14:sldIdLst>
            <p14:sldId id="256"/>
            <p14:sldId id="257"/>
            <p14:sldId id="258"/>
          </p14:sldIdLst>
        </p14:section>
        <p14:section name="Regular Expressions" id="{7CB048CC-5636-4400-8AC0-C682E5DE759D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2B42EB09-1EF0-481C-BB27-8F798175013D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C7A29247-E7F6-4031-A121-CA0DEBEB218B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B0997943-C047-4D84-AAF9-3D79D95EA9D4}">
          <p14:sldIdLst>
            <p14:sldId id="2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0C1D5-8AD1-4605-A8F2-7216E202C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197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493C0C-0C93-4700-AB88-31A879E6FD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18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FBAF2E-EF0E-46CC-8919-17644B75B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97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A92A9-909A-46B9-9A59-2C4FCB445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49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2A491-A4AB-40F9-ACDD-B6BF55754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819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DDFA21-243D-489F-8243-F313E5A44A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732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CB24F7-4F2E-43BB-A856-E2D53FC0DD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741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8AF74B-442E-4B72-89FD-BDCCFE9B63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43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406021-2CA2-4389-BA76-69DADD44C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74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93CBC6-CC5E-4525-BFA8-FF0F27499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4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12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5CDF0F-2EF7-4A92-9246-DBAE7A9682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DDD6EC3-E91A-4597-8B18-03DDA92AC1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257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pPr marL="0" indent="0">
              <a:buNone/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C7C171B-972F-4C75-B4F0-07516109E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48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EE8922-80AE-4A25-8CBA-B323EE192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69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b="1" dirty="0"/>
              <a:t> </a:t>
            </a:r>
            <a:r>
              <a:rPr lang="en-US" sz="3600" dirty="0"/>
              <a:t>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DBD168-3D3D-4EB8-8BC5-DE1466C95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4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20016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AF7EB99-64F8-4DD4-A3F2-3FA11C012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8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D55CF5-56D6-4A90-ACB4-D27C5C5CB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74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2EEEC-A1A8-4FA4-8E11-600C4938AE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C04324E-6B09-4051-B430-B3AE1C79B9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15999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E294869-3CC1-4CE8-84A1-79B9ED28F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3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3600" y="820060"/>
            <a:ext cx="7924800" cy="3904340"/>
          </a:xfrm>
          <a:prstGeom prst="roundRect">
            <a:avLst>
              <a:gd name="adj" fmla="val 8965"/>
            </a:avLst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0AC455-6F15-4861-9BE0-EE96377FAB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17832"/>
            <a:ext cx="10961783" cy="768084"/>
          </a:xfrm>
        </p:spPr>
        <p:txBody>
          <a:bodyPr/>
          <a:lstStyle/>
          <a:p>
            <a:r>
              <a:rPr lang="en-US" dirty="0"/>
              <a:t>Using .NET Built-In Regex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A668563-99F1-445A-A9C4-25DD0C72CF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4461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200" noProof="1">
                <a:cs typeface="Consolas" panose="020B0609020204030204" pitchFamily="49" charset="0"/>
              </a:rPr>
              <a:t>Located in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300" y="2629269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661AA4-3883-4297-8643-962C0CA5C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600" dirty="0"/>
              <a:t>Quantifiers and Grouping</a:t>
            </a:r>
            <a:endParaRPr lang="en-GB" sz="3600" dirty="0"/>
          </a:p>
          <a:p>
            <a:r>
              <a:rPr lang="en-US" sz="3600" noProof="1"/>
              <a:t>Backreferences</a:t>
            </a:r>
          </a:p>
          <a:p>
            <a:r>
              <a:rPr lang="en-US" sz="3600" dirty="0"/>
              <a:t>Regular Expressions in C#</a:t>
            </a:r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AFA700-D776-4F2D-BE7D-BC5620A44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4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E8B906-B64E-4DAF-B342-57FF5812F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2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Returns the first match of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631281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10C5C4C-33D2-44FC-9073-223360894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5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200" noProof="1">
                <a:cs typeface="Consolas" panose="020B0609020204030204" pitchFamily="49" charset="0"/>
              </a:rPr>
              <a:t>- returns a collection of matches</a:t>
            </a:r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3C953E-8D1D-44A1-A0D4-6388DAE4B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3400" noProof="1">
                <a:cs typeface="Consolas" panose="020B0609020204030204" pitchFamily="49" charset="0"/>
              </a:rPr>
              <a:t>- replaces all strings that match the pattern with the provided</a:t>
            </a:r>
            <a:r>
              <a:rPr lang="bg-BG" sz="3400" noProof="1"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1" y="2514600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61DABA-CF4A-4EE2-9AC5-D10EFB486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4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Split(string text) </a:t>
            </a:r>
            <a:r>
              <a:rPr lang="bg-BG" noProof="1"/>
              <a:t>-</a:t>
            </a:r>
            <a:r>
              <a:rPr lang="en-US" noProof="1"/>
              <a:t> splits the text by the pattern</a:t>
            </a:r>
          </a:p>
          <a:p>
            <a:pPr lvl="1"/>
            <a:r>
              <a:rPr lang="en-US" noProof="1"/>
              <a:t>Returns 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194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3AA7BA-9D4E-40E2-8B14-0A2674C43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5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9186DD7-6E31-46C0-BBD3-035ED6397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0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359000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A93E09-D2BD-4488-9FE6-F5857D1E8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3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1B7A441-494A-47AA-A423-CE46F5B7F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74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CC5884-EE62-4AB7-B0FF-BD438C677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4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Regular expressions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57DD6E2-860E-4477-B29E-70416B716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4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 dirty="0" err="1"/>
              <a:t>csharp</a:t>
            </a:r>
            <a:r>
              <a:rPr lang="en-US" sz="9600" b="1" dirty="0"/>
              <a:t>-fund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ED0E5AC-F9A0-4CF3-8AC5-30AFBF317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572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B5AFF6-FD77-47AA-8A8C-B44DC62C1F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74A888-A969-4516-BF20-FC096C5AF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3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6B3719-336A-4C57-A3EF-66A0C0673A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1C51F9-1755-4676-8FA0-946423AA26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999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b="1" dirty="0">
                <a:hlinkClick r:id="rId2"/>
              </a:rPr>
              <a:t>regexr.com</a:t>
            </a:r>
            <a:r>
              <a:rPr lang="en-US" sz="3400" b="1" dirty="0"/>
              <a:t>, </a:t>
            </a:r>
            <a:r>
              <a:rPr lang="en-US" sz="3400" b="1" dirty="0">
                <a:hlinkClick r:id="rId3"/>
              </a:rPr>
              <a:t>regex101.com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99F5C65-0FD7-4572-8A9E-FB2058CA22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AE862-CB18-4D4D-98F1-103CBDF485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66B91A1-CA1D-4A67-95AF-A10576454D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Www.regex101.com</a:t>
            </a:r>
          </a:p>
        </p:txBody>
      </p:sp>
    </p:spTree>
    <p:extLst>
      <p:ext uri="{BB962C8B-B14F-4D97-AF65-F5344CB8AC3E}">
        <p14:creationId xmlns:p14="http://schemas.microsoft.com/office/powerpoint/2010/main" val="9958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2DEE8BB-FA82-4CF8-877A-B1C944227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8AE2E-B766-4CF2-BE75-B7618D873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1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F7356-3FBE-4575-9315-5C5FCBB7C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5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1930</Words>
  <Application>Microsoft Office PowerPoint</Application>
  <PresentationFormat>Widescreen</PresentationFormat>
  <Paragraphs>283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Using .NET Built-In Regex Classes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</vt:lpstr>
      <vt:lpstr>Problem: Match Dates</vt:lpstr>
      <vt:lpstr>Solution: Match Dates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2020-05-19T08:57:36Z</dcterms:modified>
  <cp:category>programming;education;software engineering;software development</cp:category>
</cp:coreProperties>
</file>