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522" r:id="rId5"/>
    <p:sldId id="539" r:id="rId6"/>
    <p:sldId id="523" r:id="rId7"/>
    <p:sldId id="531" r:id="rId8"/>
    <p:sldId id="540" r:id="rId9"/>
    <p:sldId id="552" r:id="rId10"/>
    <p:sldId id="582" r:id="rId11"/>
    <p:sldId id="500" r:id="rId12"/>
    <p:sldId id="581" r:id="rId13"/>
    <p:sldId id="502" r:id="rId14"/>
    <p:sldId id="503" r:id="rId15"/>
    <p:sldId id="420" r:id="rId16"/>
    <p:sldId id="504" r:id="rId17"/>
    <p:sldId id="466" r:id="rId18"/>
    <p:sldId id="496" r:id="rId19"/>
    <p:sldId id="468" r:id="rId20"/>
    <p:sldId id="469" r:id="rId21"/>
    <p:sldId id="505" r:id="rId22"/>
    <p:sldId id="460" r:id="rId23"/>
    <p:sldId id="497" r:id="rId24"/>
    <p:sldId id="471" r:id="rId25"/>
    <p:sldId id="472" r:id="rId26"/>
    <p:sldId id="579" r:id="rId27"/>
    <p:sldId id="580" r:id="rId28"/>
    <p:sldId id="475" r:id="rId29"/>
    <p:sldId id="476" r:id="rId30"/>
    <p:sldId id="478" r:id="rId31"/>
    <p:sldId id="477" r:id="rId32"/>
    <p:sldId id="479" r:id="rId33"/>
    <p:sldId id="453" r:id="rId34"/>
    <p:sldId id="483" r:id="rId35"/>
    <p:sldId id="484" r:id="rId36"/>
    <p:sldId id="485" r:id="rId37"/>
    <p:sldId id="507" r:id="rId38"/>
    <p:sldId id="486" r:id="rId39"/>
    <p:sldId id="487" r:id="rId40"/>
    <p:sldId id="488" r:id="rId41"/>
    <p:sldId id="508" r:id="rId42"/>
    <p:sldId id="494" r:id="rId43"/>
    <p:sldId id="577" r:id="rId44"/>
    <p:sldId id="498" r:id="rId45"/>
    <p:sldId id="562" r:id="rId46"/>
    <p:sldId id="575" r:id="rId47"/>
    <p:sldId id="413" r:id="rId48"/>
    <p:sldId id="501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276"/>
          </p14:sldIdLst>
        </p14:section>
        <p14:section name="Преговор" id="{C0257C9F-6AA4-4F4C-B2CE-DA948E92B968}">
          <p14:sldIdLst>
            <p14:sldId id="522"/>
            <p14:sldId id="539"/>
            <p14:sldId id="523"/>
            <p14:sldId id="531"/>
            <p14:sldId id="540"/>
            <p14:sldId id="552"/>
          </p14:sldIdLst>
        </p14:section>
        <p14:section name="Switch-case" id="{62FC35DA-830B-4736-9AFA-9927B67FF403}">
          <p14:sldIdLst>
            <p14:sldId id="582"/>
            <p14:sldId id="500"/>
            <p14:sldId id="581"/>
            <p14:sldId id="502"/>
            <p14:sldId id="503"/>
          </p14:sldIdLst>
        </p14:section>
        <p14:section name="Вложени условни конструкции" id="{6F18A84C-1D44-4FC0-9932-505C0BD78FC1}">
          <p14:sldIdLst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79"/>
            <p14:sldId id="580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577"/>
            <p14:sldId id="498"/>
            <p14:sldId id="562"/>
            <p14:sldId id="575"/>
            <p14:sldId id="413"/>
            <p14:sldId id="50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533" autoAdjust="0"/>
  </p:normalViewPr>
  <p:slideViewPr>
    <p:cSldViewPr>
      <p:cViewPr varScale="1">
        <p:scale>
          <a:sx n="88" d="100"/>
          <a:sy n="88" d="100"/>
        </p:scale>
        <p:origin x="-389" y="-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6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4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7" TargetMode="Externa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8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8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2331549"/>
            <a:ext cx="3756439" cy="31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xmlns="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2766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E4082C5-4D7C-40B5-8738-A16F89CDCEC7}"/>
              </a:ext>
            </a:extLst>
          </p:cNvPr>
          <p:cNvSpPr/>
          <p:nvPr/>
        </p:nvSpPr>
        <p:spPr>
          <a:xfrm>
            <a:off x="4827674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xmlns="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914612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8C62871-31FE-417D-BEF7-57C3F190C2F9}"/>
              </a:ext>
            </a:extLst>
          </p:cNvPr>
          <p:cNvSpPr/>
          <p:nvPr/>
        </p:nvSpPr>
        <p:spPr>
          <a:xfrm>
            <a:off x="4827674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6457FBA-C6A3-4663-BCA8-13803EF0C2E0}"/>
              </a:ext>
            </a:extLst>
          </p:cNvPr>
          <p:cNvGrpSpPr/>
          <p:nvPr/>
        </p:nvGrpSpPr>
        <p:grpSpPr>
          <a:xfrm>
            <a:off x="1161154" y="4936418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xmlns="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xmlns="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3623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1205253-2512-4E82-BA6F-ED4AD5682650}"/>
              </a:ext>
            </a:extLst>
          </p:cNvPr>
          <p:cNvSpPr/>
          <p:nvPr/>
        </p:nvSpPr>
        <p:spPr>
          <a:xfrm>
            <a:off x="4570412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F94B746-A587-49E5-A9BD-2305406835FF}"/>
              </a:ext>
            </a:extLst>
          </p:cNvPr>
          <p:cNvSpPr/>
          <p:nvPr/>
        </p:nvSpPr>
        <p:spPr>
          <a:xfrm>
            <a:off x="2055812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xmlns="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xmlns="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xmlns="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xmlns="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xmlns="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xmlns="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xmlns="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xmlns="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xmlns="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xmlns="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xmlns="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xmlns="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xmlns="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xmlns="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xmlns="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xmlns="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xmlns="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xmlns="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xmlns="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xmlns="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xmlns="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xmlns="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xmlns="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xmlns="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xmlns="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xmlns="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xmlns="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46657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Преговор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/>
              <a:t>Проверки </a:t>
            </a:r>
            <a:r>
              <a:rPr lang="bg-BG" dirty="0"/>
              <a:t>за съвпадение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284496" indent="-514350"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xmlns="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xmlns="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xmlns="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xmlns="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xmlns="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xmlns="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xmlns="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xmlns="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xmlns="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en-US" dirty="0"/>
              <a:t/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40A3664-8F42-4A5B-A3E3-2F97B74E55EA}"/>
              </a:ext>
            </a:extLst>
          </p:cNvPr>
          <p:cNvGrpSpPr/>
          <p:nvPr/>
        </p:nvGrpSpPr>
        <p:grpSpPr>
          <a:xfrm>
            <a:off x="911795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BD95250-9A00-4081-B64B-717246F123A3}"/>
              </a:ext>
            </a:extLst>
          </p:cNvPr>
          <p:cNvGrpSpPr/>
          <p:nvPr/>
        </p:nvGrpSpPr>
        <p:grpSpPr>
          <a:xfrm>
            <a:off x="5458399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FF7E426-3EAC-4699-94CF-78A98E44862A}"/>
              </a:ext>
            </a:extLst>
          </p:cNvPr>
          <p:cNvGrpSpPr/>
          <p:nvPr/>
        </p:nvGrpSpPr>
        <p:grpSpPr>
          <a:xfrm>
            <a:off x="3579812" y="5158611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xmlns="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629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https://judge.softuni.bg/Contests/Compete/Index/1013#4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65" y="1452721"/>
            <a:ext cx="9159491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40A3664-8F42-4A5B-A3E3-2F97B74E55EA}"/>
              </a:ext>
            </a:extLst>
          </p:cNvPr>
          <p:cNvGrpSpPr/>
          <p:nvPr/>
        </p:nvGrpSpPr>
        <p:grpSpPr>
          <a:xfrm>
            <a:off x="556822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xmlns="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893" y="1492316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69" y="1981200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303" y="3278873"/>
            <a:ext cx="983291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6114F4C-D92B-48C6-9ACE-BC1016EB4F04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xmlns="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xmlns="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xmlns="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xmlns="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xmlns="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xmlns="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219200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xmlns="" id="{A1812A73-D81A-4BC5-BFC9-63A1839F0A89}"/>
              </a:ext>
            </a:extLst>
          </p:cNvPr>
          <p:cNvSpPr/>
          <p:nvPr/>
        </p:nvSpPr>
        <p:spPr bwMode="auto">
          <a:xfrm>
            <a:off x="5256212" y="30480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EB8F9813-7DB0-456B-A5D2-855AC05CC5CC}"/>
              </a:ext>
            </a:extLst>
          </p:cNvPr>
          <p:cNvGrpSpPr/>
          <p:nvPr/>
        </p:nvGrpSpPr>
        <p:grpSpPr>
          <a:xfrm>
            <a:off x="5256212" y="81915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93ED17F-3DD3-4FE2-92E8-C3CDE6F792DA}"/>
              </a:ext>
            </a:extLst>
          </p:cNvPr>
          <p:cNvSpPr/>
          <p:nvPr/>
        </p:nvSpPr>
        <p:spPr bwMode="auto">
          <a:xfrm>
            <a:off x="7415834" y="419972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8176EF7-2096-490E-BD29-D20E3D50D746}"/>
              </a:ext>
            </a:extLst>
          </p:cNvPr>
          <p:cNvSpPr/>
          <p:nvPr/>
        </p:nvSpPr>
        <p:spPr bwMode="auto">
          <a:xfrm>
            <a:off x="5263141" y="556135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268A11F-EA08-4905-912E-371B64039FCA}"/>
              </a:ext>
            </a:extLst>
          </p:cNvPr>
          <p:cNvSpPr/>
          <p:nvPr/>
        </p:nvSpPr>
        <p:spPr bwMode="auto">
          <a:xfrm>
            <a:off x="1488710" y="558412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000CCC1E-BD96-4E8D-9F2A-3529332B5D7F}"/>
              </a:ext>
            </a:extLst>
          </p:cNvPr>
          <p:cNvGrpSpPr/>
          <p:nvPr/>
        </p:nvGrpSpPr>
        <p:grpSpPr>
          <a:xfrm>
            <a:off x="4189412" y="2353508"/>
            <a:ext cx="4840910" cy="2141480"/>
            <a:chOff x="3798886" y="2296358"/>
            <a:chExt cx="4840910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xmlns="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EA1AED09-5535-4A79-9078-466635E0FD14}"/>
                </a:ext>
              </a:extLst>
            </p:cNvPr>
            <p:cNvGrpSpPr/>
            <p:nvPr/>
          </p:nvGrpSpPr>
          <p:grpSpPr>
            <a:xfrm>
              <a:off x="3798886" y="3000954"/>
              <a:ext cx="1127545" cy="696620"/>
              <a:chOff x="3798886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xmlns="" id="{F698E390-065A-4139-A425-A7A10113469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798886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073745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537084" cy="1193455"/>
              <a:chOff x="7102712" y="3006268"/>
              <a:chExt cx="1537084" cy="119345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xmlns="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1371321" cy="83262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81DB50D3-E230-4676-8368-1877D67FFD14}"/>
              </a:ext>
            </a:extLst>
          </p:cNvPr>
          <p:cNvGrpSpPr/>
          <p:nvPr/>
        </p:nvGrpSpPr>
        <p:grpSpPr>
          <a:xfrm>
            <a:off x="2712673" y="3754724"/>
            <a:ext cx="3774430" cy="1886553"/>
            <a:chOff x="2712673" y="3697574"/>
            <a:chExt cx="3774430" cy="18865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xmlns="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17269D25-5556-4C26-8D57-443A5E9EFCD3}"/>
                </a:ext>
              </a:extLst>
            </p:cNvPr>
            <p:cNvGrpSpPr/>
            <p:nvPr/>
          </p:nvGrpSpPr>
          <p:grpSpPr>
            <a:xfrm>
              <a:off x="2712673" y="4247793"/>
              <a:ext cx="689866" cy="1336334"/>
              <a:chOff x="2712673" y="4247793"/>
              <a:chExt cx="689866" cy="133633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xmlns="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2673" y="4608289"/>
                <a:ext cx="490469" cy="9758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9491" cy="1313565"/>
              <a:chOff x="4977612" y="4247793"/>
              <a:chExt cx="1509491" cy="131356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xmlns="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3585" cy="9530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1. 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xmlns="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xmlns="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xmlns="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xmlns="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xmlns="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xmlns="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xmlns="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xmlns="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xmlns="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xmlns="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се разпространяват под свободен лиценз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bg-BG" dirty="0"/>
              <a:t>2. 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xmlns="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xmlns="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xmlns="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3. 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6998585" y="4526197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752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xmlns="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xmlns="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xmlns="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xmlns="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6437782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if (role != "Administrator")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Console.WriteLine("No permission");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else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Console.WriteLine("Welcome");</a:t>
            </a:r>
          </a:p>
          <a:p>
            <a:r>
              <a:rPr lang="en-US" sz="2000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6712" y="5181600"/>
            <a:ext cx="8915400" cy="820738"/>
          </a:xfrm>
        </p:spPr>
        <p:txBody>
          <a:bodyPr>
            <a:noAutofit/>
          </a:bodyPr>
          <a:lstStyle/>
          <a:p>
            <a:r>
              <a:rPr lang="bg-BG" sz="4800" dirty="0"/>
              <a:t>Условна конструкция </a:t>
            </a:r>
            <a:r>
              <a:rPr lang="en-US" sz="4800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xmlns="" id="{88E6813F-1702-433C-8C2D-C791882189F1}"/>
              </a:ext>
            </a:extLst>
          </p:cNvPr>
          <p:cNvSpPr txBox="1"/>
          <p:nvPr/>
        </p:nvSpPr>
        <p:spPr>
          <a:xfrm>
            <a:off x="4989512" y="16002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126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2021</Words>
  <Application>Microsoft Office PowerPoint</Application>
  <PresentationFormat>Custom</PresentationFormat>
  <Paragraphs>578</Paragraphs>
  <Slides>47</Slides>
  <Notes>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SoftUni3_1</vt:lpstr>
      <vt:lpstr>По-сложни проверки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2020-05-07T09:29:36Z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