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50E16E4-C72A-4E0E-BFF6-5565141C7E31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1CE2AF7-6BF4-488D-BA4E-83BE705D8BF5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err="1" smtClean="0"/>
              <a:t>GasSense</a:t>
            </a:r>
            <a:endParaRPr lang="bg-BG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214686"/>
            <a:ext cx="8858312" cy="1143008"/>
          </a:xfrm>
        </p:spPr>
        <p:txBody>
          <a:bodyPr/>
          <a:lstStyle/>
          <a:p>
            <a:pPr algn="ctr"/>
            <a:r>
              <a:rPr lang="en-US" dirty="0" smtClean="0"/>
              <a:t>Gas detector powered by </a:t>
            </a:r>
            <a:r>
              <a:rPr lang="en-US" dirty="0" err="1" smtClean="0"/>
              <a:t>A</a:t>
            </a:r>
            <a:r>
              <a:rPr lang="en-US" dirty="0" err="1" smtClean="0"/>
              <a:t>rduino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simple, yet effective way of encountering life-threatening scenarios where air pollution could occur</a:t>
            </a:r>
            <a:endParaRPr lang="en-US" dirty="0" smtClean="0"/>
          </a:p>
          <a:p>
            <a:r>
              <a:rPr lang="en-US" dirty="0" smtClean="0"/>
              <a:t>To create safer environment for people where the risk of air pollution could be lethal</a:t>
            </a:r>
          </a:p>
          <a:p>
            <a:r>
              <a:rPr lang="en-US" dirty="0" smtClean="0"/>
              <a:t>To build low-cost system, capable of sensing abnormally high levels of air pollution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system for alerting people when air pollution occurs in order to avoid tragic outcomes.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electric circuit</a:t>
            </a:r>
            <a:endParaRPr lang="bg-BG" dirty="0"/>
          </a:p>
        </p:txBody>
      </p:sp>
      <p:pic>
        <p:nvPicPr>
          <p:cNvPr id="4" name="Content Placeholder 3" descr="GasSen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2509"/>
            <a:ext cx="8229600" cy="325341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rcuit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643813" cy="43211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items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Uno </a:t>
            </a:r>
            <a:r>
              <a:rPr lang="en-US" dirty="0" smtClean="0"/>
              <a:t>R3</a:t>
            </a:r>
          </a:p>
          <a:p>
            <a:r>
              <a:rPr lang="en-US" dirty="0" smtClean="0"/>
              <a:t>Gas detector</a:t>
            </a:r>
          </a:p>
          <a:p>
            <a:r>
              <a:rPr lang="en-US" dirty="0" smtClean="0"/>
              <a:t>Piezoelectric buzzer</a:t>
            </a:r>
          </a:p>
          <a:p>
            <a:r>
              <a:rPr lang="en-US" dirty="0" smtClean="0"/>
              <a:t>RGB LED</a:t>
            </a:r>
          </a:p>
          <a:p>
            <a:r>
              <a:rPr lang="en-US" dirty="0" smtClean="0"/>
              <a:t>1x </a:t>
            </a:r>
            <a:r>
              <a:rPr lang="en-US" dirty="0" smtClean="0"/>
              <a:t>200</a:t>
            </a:r>
            <a:r>
              <a:rPr lang="el-GR" dirty="0" smtClean="0"/>
              <a:t>Ω </a:t>
            </a:r>
            <a:r>
              <a:rPr lang="en-US" dirty="0" smtClean="0"/>
              <a:t>Resistor</a:t>
            </a:r>
          </a:p>
          <a:p>
            <a:r>
              <a:rPr lang="en-US" dirty="0" smtClean="0"/>
              <a:t>1x </a:t>
            </a:r>
            <a:r>
              <a:rPr lang="en-US" dirty="0" smtClean="0"/>
              <a:t>20k</a:t>
            </a:r>
            <a:r>
              <a:rPr lang="el-GR" dirty="0" smtClean="0"/>
              <a:t>Ω </a:t>
            </a:r>
            <a:r>
              <a:rPr lang="en-US" dirty="0" smtClean="0"/>
              <a:t>Resistor</a:t>
            </a:r>
          </a:p>
          <a:p>
            <a:r>
              <a:rPr lang="en-US" dirty="0" smtClean="0"/>
              <a:t>1x Breadboard</a:t>
            </a:r>
          </a:p>
          <a:p>
            <a:r>
              <a:rPr lang="en-US" dirty="0" smtClean="0"/>
              <a:t>20x </a:t>
            </a:r>
            <a:r>
              <a:rPr lang="en-US" dirty="0" smtClean="0"/>
              <a:t>Jumper wires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using </a:t>
            </a:r>
            <a:r>
              <a:rPr lang="en-US" dirty="0" err="1" smtClean="0"/>
              <a:t>GasSense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Safer environment for workers and inhabitants</a:t>
            </a:r>
          </a:p>
          <a:p>
            <a:r>
              <a:rPr lang="en-US" dirty="0" smtClean="0"/>
              <a:t>Quicker response to emergencies</a:t>
            </a:r>
          </a:p>
          <a:p>
            <a:r>
              <a:rPr lang="en-US" dirty="0" smtClean="0"/>
              <a:t>Lower losses from emergency scenarios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Using </a:t>
            </a:r>
            <a:r>
              <a:rPr lang="en-US" dirty="0" err="1" smtClean="0"/>
              <a:t>GasSense</a:t>
            </a:r>
            <a:r>
              <a:rPr lang="en-US" dirty="0" smtClean="0"/>
              <a:t> system would be beneficial to many and is recommended that every </a:t>
            </a:r>
            <a:r>
              <a:rPr lang="en-US" dirty="0" err="1" smtClean="0"/>
              <a:t>premisis</a:t>
            </a:r>
            <a:r>
              <a:rPr lang="en-US" dirty="0" smtClean="0"/>
              <a:t>, endangered of air pollution involving toxic or </a:t>
            </a:r>
            <a:r>
              <a:rPr lang="en-US" dirty="0" err="1" smtClean="0"/>
              <a:t>flamable</a:t>
            </a:r>
            <a:r>
              <a:rPr lang="en-US" dirty="0" smtClean="0"/>
              <a:t> gases, to be equipped with such systems.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000892" y="60007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GasSense</a:t>
            </a:r>
            <a:r>
              <a:rPr lang="en-US" sz="1100" dirty="0" smtClean="0"/>
              <a:t>®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</TotalTime>
  <Words>121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GasSense</vt:lpstr>
      <vt:lpstr>Goals</vt:lpstr>
      <vt:lpstr>The project</vt:lpstr>
      <vt:lpstr>The electric circuit</vt:lpstr>
      <vt:lpstr>Slide 5</vt:lpstr>
      <vt:lpstr>List of items</vt:lpstr>
      <vt:lpstr>Benefits of using GasSense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GasSense</dc:title>
  <dc:creator>Потребител</dc:creator>
  <cp:lastModifiedBy>Потребител</cp:lastModifiedBy>
  <cp:revision>1</cp:revision>
  <dcterms:created xsi:type="dcterms:W3CDTF">2019-07-04T20:13:49Z</dcterms:created>
  <dcterms:modified xsi:type="dcterms:W3CDTF">2019-07-04T20:51:12Z</dcterms:modified>
</cp:coreProperties>
</file>