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320" r:id="rId2"/>
    <p:sldId id="375" r:id="rId3"/>
    <p:sldId id="378" r:id="rId4"/>
    <p:sldId id="376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400" r:id="rId25"/>
    <p:sldId id="399" r:id="rId26"/>
    <p:sldId id="333" r:id="rId27"/>
  </p:sldIdLst>
  <p:sldSz cx="9144000" cy="6858000" type="screen4x3"/>
  <p:notesSz cx="6881813" cy="92964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85" d="100"/>
          <a:sy n="85" d="100"/>
        </p:scale>
        <p:origin x="9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21.02.2013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21.02.2013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nakov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student-courses/software-technologies/os-windows-linux/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1524000"/>
          </a:xfrm>
        </p:spPr>
        <p:txBody>
          <a:bodyPr/>
          <a:lstStyle/>
          <a:p>
            <a:r>
              <a:rPr lang="en-US" dirty="0" smtClean="0"/>
              <a:t>OS Architectures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974061"/>
            <a:ext cx="8359698" cy="950358"/>
          </a:xfrm>
        </p:spPr>
        <p:txBody>
          <a:bodyPr/>
          <a:lstStyle/>
          <a:p>
            <a:r>
              <a:rPr lang="en-US" dirty="0" smtClean="0"/>
              <a:t>OS Architecture, Kernel, Drivers, Processes, Multitasking, Users, Networking, Virtualization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5" name="Picture 2" descr="http://www.ajr-computing.co.uk/Images/remote-error-repair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53" y="871540"/>
            <a:ext cx="2110647" cy="180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en/0/03/Defrag_icon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5" t="14226" r="3765"/>
          <a:stretch/>
        </p:blipFill>
        <p:spPr bwMode="auto">
          <a:xfrm>
            <a:off x="3591026" y="4625898"/>
            <a:ext cx="197157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icons.iconarchive.com/icons/tatice/operating-systems/icons-39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449" y="4679363"/>
            <a:ext cx="2598881" cy="1732588"/>
          </a:xfrm>
          <a:prstGeom prst="roundRect">
            <a:avLst>
              <a:gd name="adj" fmla="val 186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www.colourbox.com/preview/5457721-110274-architectural-background-with-a-3d-building-model-and-rolls-of-technical-drawings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7"/>
          <a:stretch/>
        </p:blipFill>
        <p:spPr bwMode="auto">
          <a:xfrm>
            <a:off x="6019799" y="496920"/>
            <a:ext cx="2511531" cy="1255690"/>
          </a:xfrm>
          <a:prstGeom prst="roundRect">
            <a:avLst>
              <a:gd name="adj" fmla="val 42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5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1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34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63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2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67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06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51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0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3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3012" y="1980390"/>
            <a:ext cx="3315188" cy="325861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80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04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88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OS Architectures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95082" y="6400800"/>
            <a:ext cx="7830605" cy="338554"/>
          </a:xfrm>
        </p:spPr>
        <p:txBody>
          <a:bodyPr/>
          <a:lstStyle/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academy.telerik.com/student-courses/software-technologies/os-windows-linux/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3459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33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1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3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8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3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4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2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292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1582</TotalTime>
  <Words>99</Words>
  <Application>Microsoft Office PowerPoint</Application>
  <PresentationFormat>On-screen Show (4:3)</PresentationFormat>
  <Paragraphs>56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OS Architectures</vt:lpstr>
      <vt:lpstr>Table of Contents</vt:lpstr>
      <vt:lpstr>…</vt:lpstr>
      <vt:lpstr>PowerPoint Presentation</vt:lpstr>
      <vt:lpstr>PowerPoint Presentation</vt:lpstr>
      <vt:lpstr>…</vt:lpstr>
      <vt:lpstr>PowerPoint Presentation</vt:lpstr>
      <vt:lpstr>PowerPoint Presentation</vt:lpstr>
      <vt:lpstr>…</vt:lpstr>
      <vt:lpstr>PowerPoint Presentation</vt:lpstr>
      <vt:lpstr>PowerPoint Presentation</vt:lpstr>
      <vt:lpstr>…</vt:lpstr>
      <vt:lpstr>PowerPoint Presentation</vt:lpstr>
      <vt:lpstr>PowerPoint Presentation</vt:lpstr>
      <vt:lpstr>…</vt:lpstr>
      <vt:lpstr>PowerPoint Presentation</vt:lpstr>
      <vt:lpstr>PowerPoint Presentation</vt:lpstr>
      <vt:lpstr>…</vt:lpstr>
      <vt:lpstr>PowerPoint Presentation</vt:lpstr>
      <vt:lpstr>PowerPoint Presentation</vt:lpstr>
      <vt:lpstr>…</vt:lpstr>
      <vt:lpstr>PowerPoint Presentation</vt:lpstr>
      <vt:lpstr>PowerPoint Presentation</vt:lpstr>
      <vt:lpstr>OS Architectures</vt:lpstr>
      <vt:lpstr>Exercises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- Architectures</dc:title>
  <dc:subject>Telerik Software Academy</dc:subject>
  <dc:creator>Svetlin Nakov</dc:creator>
  <cp:keywords>OS, course, administration, operating systems, Windows Server, Linux</cp:keywords>
  <cp:lastModifiedBy>Svetlin Nakov</cp:lastModifiedBy>
  <cp:revision>399</cp:revision>
  <dcterms:created xsi:type="dcterms:W3CDTF">2007-12-08T16:03:35Z</dcterms:created>
  <dcterms:modified xsi:type="dcterms:W3CDTF">2013-02-21T15:05:34Z</dcterms:modified>
  <cp:category>software engineering</cp:category>
</cp:coreProperties>
</file>