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blackcustard/8168001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flickr.com/photos/mismyselfmelissa/3648505061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flickr.com/photos/sbprzd/183419808/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pookhy/3346307127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574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1935348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12898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responce = GetHttpWebResponce();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(responce.Code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(responce.Code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responce = GetHttpWebResponce();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(responce.Code == Code.NotFound)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8580" y="46481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7700" y="46481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14800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meaningful boolean expressions, which read like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8200" y="1495961"/>
            <a:ext cx="3886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95961"/>
            <a:ext cx="3886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200" y="3429000"/>
            <a:ext cx="3886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429000"/>
            <a:ext cx="3886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4525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385721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237" y="14525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237" y="3385721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Complex boolean expressions are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248561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5636" y="39718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Now the code 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– the logic of the condition is 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debug – breakpoint can be put 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1728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 &gt; 0 &amp;&amp; y &gt; 0 &amp;&amp; x &lt; Width-1 &amp;&amp; y &lt; Height-1;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emptyCellAndNeighbours =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(inRange &amp;&amp; emptyCellAndNeighbours &amp;&amp; !visited[x, y])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Use object 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76400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{get; set;}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{get;}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{get;}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{get;}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1765" y="6072043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848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decision table 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1336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positive expression improves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907902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</a:t>
            </a:r>
            <a:r>
              <a:rPr lang="en-US" dirty="0" err="1" smtClean="0"/>
              <a:t>boolean</a:t>
            </a:r>
            <a:r>
              <a:rPr lang="en-US" dirty="0" smtClean="0"/>
              <a:t>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2090783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8100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high level languages evaluate from left to right and 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686854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277344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20254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true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66700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false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552890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1600" y="5314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14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14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835712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409146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757783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33445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Deep nesting 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1912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38200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91148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892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i="1" dirty="0" smtClean="0"/>
              <a:t>else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981200"/>
            <a:ext cx="51816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4859866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360" y="2057400"/>
            <a:ext cx="3203605" cy="2133600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0" y="4267200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http://www.flickr.com/photos/blackcustard/81680010/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73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Exception("Invalid parse state: " +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 – document them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DoSomething();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FALLTHROUGH 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DoSomethingElse();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break;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DoOtherThings();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break; 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4671" y="215161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Overlapping control structures is evil: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821626"/>
            <a:ext cx="78486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 InputVar )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 test )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4671" y="169164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if and else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4953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3276600"/>
            <a:ext cx="48768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8768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http://www.flickr.com/photos/mismyselfmelissa/3648505061/</a:t>
            </a:r>
            <a:r>
              <a:rPr lang="en-US" sz="800" dirty="0" smtClean="0"/>
              <a:t> </a:t>
            </a:r>
            <a:endParaRPr 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452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340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6629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752600"/>
            <a:ext cx="6629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336" y="22725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337" y="4182933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while loop with break instead</a:t>
            </a:r>
          </a:p>
          <a:p>
            <a:r>
              <a:rPr lang="en-US" dirty="0" smtClean="0"/>
              <a:t>Put only the controlling statements in the for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0, sum = 0;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 &lt; length;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arr[i], i++)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40157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for 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2057400"/>
            <a:ext cx="419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20574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59682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59682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brakes</a:t>
            </a:r>
            <a:r>
              <a:rPr lang="en-US" dirty="0" smtClean="0"/>
              <a:t> 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0386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short enough to view all at once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401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981200"/>
            <a:ext cx="51816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876800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 one must first understand recursion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737556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http://www.flickr.com/photos/sbprzd/183419808/</a:t>
            </a:r>
            <a:r>
              <a:rPr lang="en-US" sz="800" dirty="0" smtClean="0"/>
              <a:t>  </a:t>
            </a:r>
            <a:endParaRPr lang="en-US" sz="8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Useful when you want to walk a tree / graph-like structures</a:t>
            </a:r>
          </a:p>
          <a:p>
            <a:r>
              <a:rPr lang="en-US" dirty="0" smtClean="0"/>
              <a:t>Be aware of infinite recursion or indirect recursion</a:t>
            </a:r>
          </a:p>
          <a:p>
            <a:r>
              <a:rPr lang="en-US" dirty="0" smtClean="0"/>
              <a:t>Recursion example: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Ensure that recursion stops</a:t>
            </a:r>
          </a:p>
          <a:p>
            <a:r>
              <a:rPr lang="en-US" dirty="0" smtClean="0"/>
              <a:t>Verify that recursion is not very exhausting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linear (iteration based) solution 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err="1" smtClean="0"/>
              <a:t>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Statement.”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err="1" smtClean="0"/>
              <a:t>s</a:t>
            </a:r>
            <a:r>
              <a:rPr lang="en-US" dirty="0" smtClean="0"/>
              <a:t> as a last resort </a:t>
            </a:r>
            <a:br>
              <a:rPr lang="en-US" dirty="0" smtClean="0"/>
            </a:br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835621"/>
            <a:ext cx="3325813" cy="319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38800" y="50292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Source: </a:t>
            </a:r>
            <a:r>
              <a:rPr lang="en-US" sz="800" dirty="0" smtClean="0">
                <a:hlinkClick r:id="rId4"/>
              </a:rPr>
              <a:t>http://www.flickr.com/photos/pookhy/3346307127/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sz="19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report = new Report();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report.Footer = CreateReportFooter(report);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report.Content = CreateReportContent(report);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report.Header = CraeteReportHeader(report);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5000"/>
              </a:lnSpc>
            </a:pPr>
            <a:endParaRPr lang="en-US" sz="19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838200"/>
            <a:ext cx="8382000" cy="5853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report.Header = CraeteReportHeader(report);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80772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/>
              <a:t>Ordering dependencies</a:t>
            </a:r>
          </a:p>
          <a:p>
            <a:r>
              <a:rPr lang="en-US" dirty="0" smtClean="0"/>
              <a:t>Dependencies should be made 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</a:t>
            </a:r>
            <a:r>
              <a:rPr lang="en-US" dirty="0" err="1" smtClean="0"/>
              <a:t>Structs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578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2547</TotalTime>
  <Words>3273</Words>
  <Application>Microsoft Office PowerPoint</Application>
  <PresentationFormat>On-screen Show (4:3)</PresentationFormat>
  <Paragraphs>883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 Loop</vt:lpstr>
      <vt:lpstr>Loops: Tips on for loop(2)</vt:lpstr>
      <vt:lpstr>Loops: break and continue</vt:lpstr>
      <vt:lpstr>How Long Should a Loop Be</vt:lpstr>
      <vt:lpstr>Other Control Flow Structures</vt:lpstr>
      <vt:lpstr>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</cp:lastModifiedBy>
  <cp:revision>819</cp:revision>
  <dcterms:created xsi:type="dcterms:W3CDTF">2007-12-08T16:03:35Z</dcterms:created>
  <dcterms:modified xsi:type="dcterms:W3CDTF">2013-04-14T19:55:25Z</dcterms:modified>
  <cp:category>quality code, software engineering</cp:category>
</cp:coreProperties>
</file>