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287" r:id="rId19"/>
    <p:sldId id="262" r:id="rId20"/>
    <p:sldId id="314" r:id="rId21"/>
    <p:sldId id="264" r:id="rId22"/>
    <p:sldId id="289" r:id="rId23"/>
    <p:sldId id="315" r:id="rId24"/>
    <p:sldId id="316" r:id="rId25"/>
    <p:sldId id="317" r:id="rId26"/>
    <p:sldId id="318" r:id="rId27"/>
    <p:sldId id="319" r:id="rId28"/>
    <p:sldId id="333" r:id="rId29"/>
    <p:sldId id="334" r:id="rId30"/>
    <p:sldId id="335" r:id="rId31"/>
    <p:sldId id="320" r:id="rId32"/>
    <p:sldId id="322" r:id="rId33"/>
    <p:sldId id="321" r:id="rId34"/>
    <p:sldId id="326" r:id="rId35"/>
    <p:sldId id="323" r:id="rId36"/>
    <p:sldId id="327" r:id="rId37"/>
    <p:sldId id="336" r:id="rId38"/>
    <p:sldId id="292" r:id="rId39"/>
    <p:sldId id="294" r:id="rId40"/>
    <p:sldId id="295" r:id="rId41"/>
    <p:sldId id="293" r:id="rId42"/>
    <p:sldId id="296" r:id="rId43"/>
    <p:sldId id="298" r:id="rId44"/>
    <p:sldId id="297" r:id="rId45"/>
    <p:sldId id="285" r:id="rId46"/>
    <p:sldId id="330" r:id="rId47"/>
    <p:sldId id="331" r:id="rId48"/>
    <p:sldId id="332" r:id="rId49"/>
    <p:sldId id="32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10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11-Apr-13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Consuming the True Power of JavaScript!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876612"/>
            <a:ext cx="2895600" cy="22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also have properties corresponding to their content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can select HTML elements using the DOM API</a:t>
            </a:r>
          </a:p>
          <a:p>
            <a:pPr lvl="1"/>
            <a:r>
              <a:rPr lang="en-US" dirty="0" smtClean="0"/>
              <a:t>Select single element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Select a collection of elements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617176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3881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398427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</a:t>
            </a:r>
            <a:r>
              <a:rPr lang="en-US" dirty="0" smtClean="0"/>
              <a:t>Name</a:t>
            </a:r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2845776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60" y="3810000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738448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genderButtons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100" y="4774224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introduces a new selector methods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the element to </a:t>
            </a:r>
            <a:r>
              <a:rPr lang="en-US" dirty="0" smtClean="0"/>
              <a:t>select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parameter uses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-like selectors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HTML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API, DOM </a:t>
            </a:r>
            <a:r>
              <a:rPr lang="en-US" dirty="0"/>
              <a:t>Objects and HTML </a:t>
            </a:r>
            <a:r>
              <a:rPr lang="en-US" dirty="0" smtClean="0"/>
              <a:t>Elements 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Selecting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getElementsBy and querySelector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nextSibling</a:t>
            </a:r>
            <a:r>
              <a:rPr lang="en-US" dirty="0" smtClean="0"/>
              <a:t> 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nextElementSibling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</a:t>
            </a:r>
            <a:r>
              <a:rPr lang="en-US" dirty="0" smtClean="0"/>
              <a:t> sibling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element.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previousSibling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/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previousElementSibling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</a:t>
            </a:r>
            <a:r>
              <a:rPr lang="en-US" dirty="0"/>
              <a:t> sibling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Creating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elements to the DOM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/>
            <a:r>
              <a:rPr lang="en-US" dirty="0" smtClean="0"/>
              <a:t>With each appended element the DOM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/>
            <a:r>
              <a:rPr lang="en-US" dirty="0" smtClean="0"/>
              <a:t>Wouldn't It could be cool, if we can append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elements at once</a:t>
            </a:r>
          </a:p>
          <a:p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It is a minimal HTML element, with no parent</a:t>
            </a:r>
          </a:p>
          <a:p>
            <a:pPr lvl="1"/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538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59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977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&lt;li&gt;Doncho Minkov&lt;/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&lt;li&gt;Svetlin Nakov&lt;/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&lt;li&gt;Georgi Georgiev&lt;/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&lt;li&gt;Nikolay Kostov&lt;/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&lt;li&gt;Asya Georgieva&lt;/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//..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When an HTML element is selected with JS</a:t>
            </a:r>
          </a:p>
          <a:p>
            <a:pPr lvl="1"/>
            <a:r>
              <a:rPr lang="en-US" dirty="0" smtClean="0"/>
              <a:t>It can be removed</a:t>
            </a:r>
          </a:p>
          <a:p>
            <a:pPr lvl="1"/>
            <a:r>
              <a:rPr lang="en-US" dirty="0" smtClean="0"/>
              <a:t>His children can be altered</a:t>
            </a:r>
          </a:p>
          <a:p>
            <a:pPr lvl="1"/>
            <a:r>
              <a:rPr lang="en-US" dirty="0" smtClean="0"/>
              <a:t>The element can be altered as well</a:t>
            </a:r>
          </a:p>
          <a:p>
            <a:r>
              <a:rPr lang="en-US" dirty="0" smtClean="0"/>
              <a:t>With DOM API each HTML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76600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type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is the collection returned by the DOM selectors:</a:t>
            </a:r>
          </a:p>
          <a:p>
            <a:pPr lvl="1"/>
            <a:r>
              <a:rPr lang="en-US" dirty="0" err="1" smtClean="0"/>
              <a:t>getElementsByTagName</a:t>
            </a:r>
            <a:endParaRPr lang="en-US" dirty="0" smtClean="0"/>
          </a:p>
          <a:p>
            <a:pPr lvl="1"/>
            <a:r>
              <a:rPr lang="en-US" dirty="0" err="1" smtClean="0"/>
              <a:t>getElementsByName</a:t>
            </a:r>
            <a:endParaRPr lang="en-US" dirty="0" smtClean="0"/>
          </a:p>
          <a:p>
            <a:pPr lvl="1"/>
            <a:r>
              <a:rPr lang="en-US" dirty="0" err="1" smtClean="0"/>
              <a:t>getElementsByClassName</a:t>
            </a:r>
            <a:endParaRPr lang="en-US" dirty="0" smtClean="0"/>
          </a:p>
          <a:p>
            <a:pPr lvl="1"/>
            <a:r>
              <a:rPr lang="en-US" dirty="0" smtClean="0"/>
              <a:t>querySelectorAll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  <a:p>
            <a:pPr lvl="1"/>
            <a:r>
              <a:rPr lang="en-US" dirty="0" smtClean="0"/>
              <a:t>Links web pages to scripts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N0deList looks like an array, but is not an array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 keeps track of the selected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keeps the elements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</a:t>
            </a:r>
            <a:br>
              <a:rPr lang="en-US" sz="2800" dirty="0" smtClean="0"/>
            </a:br>
            <a:r>
              <a:rPr lang="en-US" sz="2800" dirty="0" smtClean="0"/>
              <a:t>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border-radius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border-width between 1px and 20px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288925">
              <a:lnSpc>
                <a:spcPct val="100000"/>
              </a:lnSpc>
              <a:buFont typeface="+mj-lt"/>
              <a:buAutoNum type="arabicPeriod" startAt="6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</a:t>
            </a:r>
            <a:r>
              <a:rPr lang="en-US" sz="2600" smtClean="0"/>
              <a:t>about events</a:t>
            </a:r>
            <a:endParaRPr lang="en-US" sz="2600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API consist of objects with methods to interact with the HTML page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r>
              <a:rPr lang="en-US" dirty="0" smtClean="0"/>
              <a:t>DOM introduces objects that represent HTML elements and their 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 smtClean="0"/>
              <a:t> object 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dirty="0"/>
              <a:t>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object represents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HTML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corresponding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smtClean="0"/>
              <a:t>Id,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Specific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HTMLElements</a:t>
            </a:r>
            <a:r>
              <a:rPr lang="en-US" dirty="0" smtClean="0"/>
              <a:t> have their 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7704</TotalTime>
  <Words>1708</Words>
  <Application>Microsoft Office PowerPoint</Application>
  <PresentationFormat>On-screen Show (4:3)</PresentationFormat>
  <Paragraphs>326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DOM and DOM Manipulation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Traversing the DOM</vt:lpstr>
      <vt:lpstr>Traversing the DOM</vt:lpstr>
      <vt:lpstr>Traversing the DOM (2)</vt:lpstr>
      <vt:lpstr>Traversing the DOM - Example</vt:lpstr>
      <vt:lpstr>Traversing the DOM</vt:lpstr>
      <vt:lpstr>Manipulating the DOM</vt:lpstr>
      <vt:lpstr>Manipulating the DOM</vt:lpstr>
      <vt:lpstr>Creating HTML elements</vt:lpstr>
      <vt:lpstr>Creating HTML Elements (2)</vt:lpstr>
      <vt:lpstr>Creating HTML Elements</vt:lpstr>
      <vt:lpstr>Appending Elements</vt:lpstr>
      <vt:lpstr>Appending Elements (2)</vt:lpstr>
      <vt:lpstr>DocumentFragment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NodeList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1075</cp:revision>
  <dcterms:created xsi:type="dcterms:W3CDTF">2006-08-16T00:00:00Z</dcterms:created>
  <dcterms:modified xsi:type="dcterms:W3CDTF">2013-04-11T15:58:07Z</dcterms:modified>
</cp:coreProperties>
</file>