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5" r:id="rId15"/>
    <p:sldId id="383" r:id="rId16"/>
    <p:sldId id="384" r:id="rId17"/>
    <p:sldId id="372" r:id="rId18"/>
    <p:sldId id="373" r:id="rId19"/>
    <p:sldId id="374" r:id="rId20"/>
    <p:sldId id="354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8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11-Apr-13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11-Apr-13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konkurs.pcmagb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student-courses/archive/web-design-html-5-css-3-javascript" TargetMode="External"/><Relationship Id="rId2" Type="http://schemas.openxmlformats.org/officeDocument/2006/relationships/hyperlink" Target="http://academy.telerik.com/student-courses/web-design-and-ui/javascript-part-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" TargetMode="External"/><Relationship Id="rId7" Type="http://schemas.openxmlformats.org/officeDocument/2006/relationships/image" Target="../media/image37.gif"/><Relationship Id="rId2" Type="http://schemas.openxmlformats.org/officeDocument/2006/relationships/hyperlink" Target="http://www.quirksmode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hyperlink" Target="http://shop.oreilly.com/product/9780596517748.d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sign-with-html5-css-and-jav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part-2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64" TargetMode="Externa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e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Part 2: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 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problems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Part 1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the other students </a:t>
            </a:r>
            <a:r>
              <a:rPr lang="en-US" dirty="0"/>
              <a:t>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Magazine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dirty="0" smtClean="0">
                <a:hlinkClick r:id="rId2"/>
              </a:rPr>
              <a:t>contest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Academy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Part 1</a:t>
            </a:r>
          </a:p>
          <a:p>
            <a:pPr lvl="1"/>
            <a:r>
              <a:rPr lang="en-US" dirty="0"/>
              <a:t>Introduction to </a:t>
            </a:r>
            <a:r>
              <a:rPr lang="en-US" dirty="0" smtClean="0"/>
              <a:t>JavaScript</a:t>
            </a:r>
          </a:p>
          <a:p>
            <a:pPr lvl="2"/>
            <a:r>
              <a:rPr lang="en-US" dirty="0" smtClean="0"/>
              <a:t>Data types, operators, functions, loops, arrays</a:t>
            </a:r>
          </a:p>
          <a:p>
            <a:pPr lvl="2"/>
            <a:endParaRPr lang="en-US" dirty="0" smtClean="0"/>
          </a:p>
          <a:p>
            <a:pPr lvl="0">
              <a:spcBef>
                <a:spcPts val="2400"/>
              </a:spcBef>
            </a:pPr>
            <a:r>
              <a:rPr lang="en-US" dirty="0" smtClean="0"/>
              <a:t>Web </a:t>
            </a:r>
            <a:r>
              <a:rPr lang="en-US" dirty="0"/>
              <a:t>Design with 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and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All </a:t>
            </a:r>
            <a:r>
              <a:rPr lang="en-US" dirty="0">
                <a:solidFill>
                  <a:srgbClr val="EBFFD2"/>
                </a:solidFill>
              </a:rPr>
              <a:t>Software Academy courses in one </a:t>
            </a:r>
            <a:r>
              <a:rPr lang="en-US" dirty="0" smtClean="0">
                <a:solidFill>
                  <a:srgbClr val="EBFFD2"/>
                </a:solidFill>
              </a:rPr>
              <a:t>place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HTML, CSS, JavaScript and JS Libraries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600" y="2769834"/>
            <a:ext cx="70104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http://academy.telerik.com/student-courses/</a:t>
            </a:r>
            <a:b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web-design-and-ui/javascript-part-1/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6800" y="5486400"/>
            <a:ext cx="70104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http://academy.telerik.com/student-courses/</a:t>
            </a:r>
            <a:b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</a:b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archive/web-design-html-5-css-3-javascript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9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Mozilla Development Network (MDN)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Mostly used for the presentations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place where all masters contribute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7315200" cy="47244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2"/>
              </a:rPr>
              <a:t>“PPK on JavaScript”</a:t>
            </a:r>
            <a:r>
              <a:rPr lang="en-US" sz="2800" dirty="0" smtClean="0"/>
              <a:t>,                                         Peter Paul-Koch, New Riders 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2006</a:t>
            </a:r>
            <a:r>
              <a:rPr lang="en-US" sz="2800" dirty="0" smtClean="0"/>
              <a:t>, ISBN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9780321423306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>
                <a:hlinkClick r:id="rId3"/>
              </a:rPr>
              <a:t>Eloquent JavaScript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Marijn</a:t>
            </a:r>
            <a:r>
              <a:rPr lang="en-US" sz="2800" dirty="0"/>
              <a:t> </a:t>
            </a:r>
            <a:r>
              <a:rPr lang="en-US" sz="2800" dirty="0" err="1" smtClean="0"/>
              <a:t>Haverbeke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Free Book</a:t>
            </a:r>
            <a:endParaRPr lang="en-US" sz="2800" dirty="0"/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>
                <a:hlinkClick r:id="rId4"/>
              </a:rPr>
              <a:t>JavaScript: The Good Parts</a:t>
            </a:r>
            <a:r>
              <a:rPr lang="en-US" sz="2800" dirty="0" smtClean="0"/>
              <a:t>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O’Reilly Media/Yahoo </a:t>
            </a:r>
            <a:r>
              <a:rPr lang="en-US" sz="2800" dirty="0" smtClean="0"/>
              <a:t>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ISBN</a:t>
            </a:r>
            <a:r>
              <a:rPr lang="en-US" sz="2800" dirty="0"/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9780596517748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1447800"/>
            <a:ext cx="9201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eloquentjavascript.net/img/e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2743200"/>
            <a:ext cx="92363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akamaicovers.oreilly.com/images/9780596517748/cat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4245865"/>
            <a:ext cx="92989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part 2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528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forums.academy.telerik.com/web-design-with-html5-css-and-javascript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academy.telerik.com/student-courses/web-design-and-ui/javascript-part-2/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telerikacademy.com/Courses/Courses/Details/64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04" y="300228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3" y="300228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JavaScript Part 2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JavaScript Course Program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Exams and Evaluation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Criteria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Bonuses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3801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JavaScript Part 2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2714" y="1370799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Part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One more step in becoming a Ninja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- Part 2</a:t>
            </a:r>
          </a:p>
          <a:p>
            <a:pPr lvl="1"/>
            <a:r>
              <a:rPr lang="en-US" dirty="0" smtClean="0"/>
              <a:t>The next course from JavaScript development</a:t>
            </a:r>
          </a:p>
          <a:p>
            <a:pPr lvl="1"/>
            <a:r>
              <a:rPr lang="en-US" dirty="0" smtClean="0"/>
              <a:t>Advanced JavaScript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once a week</a:t>
            </a:r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3-4</a:t>
            </a:r>
            <a:r>
              <a:rPr lang="en-US" dirty="0" smtClean="0"/>
              <a:t> problems for 4-5 hours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JavaScript Part 2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Part 2 -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Part 2 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 and DOM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Document Object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Selecting, editing and removing HTML elements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 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JavaScript Event Model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Attaching and detaching events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JavaScript APIs</a:t>
            </a:r>
            <a:endParaRPr lang="bg-BG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Canvas, SVG, </a:t>
            </a:r>
            <a:r>
              <a:rPr lang="en-US" dirty="0" err="1" smtClean="0"/>
              <a:t>WebStorages</a:t>
            </a:r>
            <a:r>
              <a:rPr lang="en-US" dirty="0" smtClean="0"/>
              <a:t>, geolocation, web workers, drag and drop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5267786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 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Advanced functions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Function object, recursion, function scope, nested functions, closures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JavaScript </a:t>
            </a:r>
            <a:r>
              <a:rPr lang="en-US" dirty="0"/>
              <a:t>OOP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JSON </a:t>
            </a:r>
            <a:r>
              <a:rPr lang="en-US" dirty="0"/>
              <a:t>objects and function constructors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Inheritance and polymorphism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Private and public </a:t>
            </a:r>
            <a:r>
              <a:rPr lang="en-US" dirty="0" smtClean="0"/>
              <a:t>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 block, throwing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Built-in and custom exceptions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19130"/>
            <a:ext cx="2076450" cy="155733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 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jsperf.com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 creation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constructors or JSON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manipulation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Caching selected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Appending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Associative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for-in or foreach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2" descr="http://www.claindsilva.com/wp-content/uploads/2012/05/j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133600" cy="1828286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aworldforus.com/wp-content/uploads/2012/06/xmlj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1" y="2286000"/>
            <a:ext cx="2000921" cy="1222374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1911</TotalTime>
  <Words>578</Words>
  <Application>Microsoft Office PowerPoint</Application>
  <PresentationFormat>On-screen Show (4:3)</PresentationFormat>
  <Paragraphs>151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JavaScript Part 2:  Course Introduction</vt:lpstr>
      <vt:lpstr>Table of Contents</vt:lpstr>
      <vt:lpstr>JavaScript Part 2</vt:lpstr>
      <vt:lpstr>What's Coming Next?</vt:lpstr>
      <vt:lpstr>JavaScript Part 2 – Program</vt:lpstr>
      <vt:lpstr>JavaScript Part 2 -  Course Program</vt:lpstr>
      <vt:lpstr>JavaScript Part 2 -  Course Program (2)</vt:lpstr>
      <vt:lpstr>JavaScript Part 2 -  Course Program (3)</vt:lpstr>
      <vt:lpstr>JavaScript Part 2 -  Course Program (4)</vt:lpstr>
      <vt:lpstr>JavaScript Part 2 -  Course Program (5)</vt:lpstr>
      <vt:lpstr>Evaluation </vt:lpstr>
      <vt:lpstr>JavaScript Part 1 – Evaluation</vt:lpstr>
      <vt:lpstr>Resources</vt:lpstr>
      <vt:lpstr>Telerik Academy Resources</vt:lpstr>
      <vt:lpstr>Online JavaScript Resources</vt:lpstr>
      <vt:lpstr>Recommended Books</vt:lpstr>
      <vt:lpstr>Course Web Site &amp; Forums</vt:lpstr>
      <vt:lpstr>Telerik Integrated Learning System (TILS)</vt:lpstr>
      <vt:lpstr>Required Software</vt:lpstr>
      <vt:lpstr>JavaScript Part 2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648</cp:revision>
  <dcterms:created xsi:type="dcterms:W3CDTF">2007-12-08T16:03:35Z</dcterms:created>
  <dcterms:modified xsi:type="dcterms:W3CDTF">2013-04-11T09:50:27Z</dcterms:modified>
  <cp:category>software engineering</cp:category>
</cp:coreProperties>
</file>