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0" r:id="rId4"/>
    <p:sldId id="261" r:id="rId5"/>
    <p:sldId id="262" r:id="rId6"/>
    <p:sldId id="316" r:id="rId7"/>
    <p:sldId id="263" r:id="rId8"/>
    <p:sldId id="315" r:id="rId9"/>
    <p:sldId id="318" r:id="rId10"/>
    <p:sldId id="284" r:id="rId11"/>
  </p:sldIdLst>
  <p:sldSz cx="9144000" cy="6858000" type="screen4x3"/>
  <p:notesSz cx="6881813" cy="92964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9" autoAdjust="0"/>
    <p:restoredTop sz="94421" autoAdjust="0"/>
  </p:normalViewPr>
  <p:slideViewPr>
    <p:cSldViewPr>
      <p:cViewPr>
        <p:scale>
          <a:sx n="94" d="100"/>
          <a:sy n="94" d="100"/>
        </p:scale>
        <p:origin x="-116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3/19/2013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5DD86-E20B-4931-9ABE-DFC67D8EB85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512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sz="5100" dirty="0" smtClean="0"/>
              <a:t>Team Voltron: Project HotelAccommodation</a:t>
            </a:r>
            <a:endParaRPr lang="en-US" sz="5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2895600"/>
            <a:ext cx="8134350" cy="95488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Project purpose, Project scope, Class diagrams, Additional Information</a:t>
            </a:r>
            <a:endParaRPr lang="bg-BG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1" y="914400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306486" y="377319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Members: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306486" y="4324122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Mihail Aleksiev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/>
        </p:nvSpPr>
        <p:spPr>
          <a:xfrm>
            <a:off x="306485" y="5211039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Stamo Petkov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/>
        </p:nvSpPr>
        <p:spPr>
          <a:xfrm>
            <a:off x="306486" y="4788327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Nikolay Genov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693" y="4306590"/>
            <a:ext cx="26384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 Placeholder 3"/>
          <p:cNvSpPr>
            <a:spLocks noGrp="1"/>
          </p:cNvSpPr>
          <p:nvPr/>
        </p:nvSpPr>
        <p:spPr>
          <a:xfrm>
            <a:off x="306484" y="6110328"/>
            <a:ext cx="303529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Todor Miroleskov</a:t>
            </a:r>
          </a:p>
        </p:txBody>
      </p:sp>
      <p:sp>
        <p:nvSpPr>
          <p:cNvPr id="15" name="Text Placeholder 3"/>
          <p:cNvSpPr>
            <a:spLocks noGrp="1"/>
          </p:cNvSpPr>
          <p:nvPr/>
        </p:nvSpPr>
        <p:spPr>
          <a:xfrm>
            <a:off x="306486" y="5648662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Panov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directortom.com/storage/right%20question.jpg?__SQUARESPACE_CACHEVERSION=12274675428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752600"/>
            <a:ext cx="3810000" cy="285750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Any questions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630487" y="5099050"/>
            <a:ext cx="4608513" cy="122555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39866478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Project Purpose</a:t>
            </a:r>
            <a:endParaRPr lang="en-US" dirty="0"/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Project Scope</a:t>
            </a:r>
            <a:r>
              <a:rPr lang="bg-BG" dirty="0" smtClean="0"/>
              <a:t> </a:t>
            </a:r>
            <a:endParaRPr lang="en-US" dirty="0" smtClean="0"/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Class Diagrams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Additional Information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114988"/>
            <a:ext cx="3495675" cy="345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719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Project purpose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Simulate real world objects and their behavior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Create object and their relationships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Add </a:t>
            </a:r>
            <a:r>
              <a:rPr lang="en-US" dirty="0" smtClean="0"/>
              <a:t>functionality which represent real events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Living facility with day to day activities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Hotel manager hire personal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Receptionist check-in </a:t>
            </a:r>
            <a:r>
              <a:rPr lang="en-US" dirty="0" smtClean="0"/>
              <a:t>and check-out guests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Maid clean rooms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826" y="4572000"/>
            <a:ext cx="273152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119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bg-BG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22 Classes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3 Interfaces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3 Enumerations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2 Events</a:t>
            </a:r>
          </a:p>
          <a:p>
            <a:pPr>
              <a:lnSpc>
                <a:spcPct val="100000"/>
              </a:lnSpc>
            </a:pPr>
            <a:r>
              <a:rPr lang="en-US" dirty="0"/>
              <a:t>1</a:t>
            </a:r>
            <a:r>
              <a:rPr lang="en-US" dirty="0" smtClean="0"/>
              <a:t>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986" y="1905000"/>
            <a:ext cx="4450214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191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Facility(1)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38403"/>
            <a:ext cx="8738679" cy="396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93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Facility(2)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181100"/>
            <a:ext cx="44767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399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sz="3600" dirty="0" smtClean="0"/>
              <a:t>Class Diagram Person(1)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95120"/>
            <a:ext cx="8632227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96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sz="3600" dirty="0" smtClean="0"/>
              <a:t>Class Diagram Person(2)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1323975"/>
            <a:ext cx="37719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7467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Additional Information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Interesting Method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SayIt</a:t>
            </a:r>
            <a:r>
              <a:rPr lang="en-US" dirty="0"/>
              <a:t>() –phrase in predefined base language and translates the phrase via Google Translate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Design Patterns used:</a:t>
            </a:r>
          </a:p>
          <a:p>
            <a:pPr lvl="1">
              <a:lnSpc>
                <a:spcPct val="100000"/>
              </a:lnSpc>
            </a:pPr>
            <a:r>
              <a:rPr lang="en-US" b="0" dirty="0">
                <a:effectLst/>
              </a:rPr>
              <a:t>Facade Design </a:t>
            </a:r>
            <a:r>
              <a:rPr lang="en-US" b="0" dirty="0" smtClean="0">
                <a:effectLst/>
              </a:rPr>
              <a:t>Pattern. – Creating objects.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b="0" dirty="0">
                <a:effectLst/>
              </a:rPr>
              <a:t>Factory Method Design </a:t>
            </a:r>
            <a:r>
              <a:rPr lang="en-US" b="0" dirty="0" smtClean="0">
                <a:effectLst/>
              </a:rPr>
              <a:t>Pattern. – Provide simplified Interfaces</a:t>
            </a:r>
          </a:p>
          <a:p>
            <a:pPr lvl="1">
              <a:lnSpc>
                <a:spcPct val="100000"/>
              </a:lnSpc>
            </a:pPr>
            <a:r>
              <a:rPr lang="en-US" b="0" dirty="0">
                <a:effectLst/>
              </a:rPr>
              <a:t>Composite </a:t>
            </a:r>
            <a:r>
              <a:rPr lang="en-US" b="0" dirty="0" smtClean="0">
                <a:effectLst/>
              </a:rPr>
              <a:t>Pattern. – Three structure, every element perform a task.</a:t>
            </a:r>
          </a:p>
          <a:p>
            <a:pPr lvl="1">
              <a:lnSpc>
                <a:spcPct val="100000"/>
              </a:lnSpc>
            </a:pPr>
            <a:r>
              <a:rPr lang="en-US" b="0" dirty="0" smtClean="0">
                <a:effectLst/>
              </a:rPr>
              <a:t>Observer Pattern. – Used for event subscription.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33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2266</TotalTime>
  <Words>212</Words>
  <Application>Microsoft Office PowerPoint</Application>
  <PresentationFormat>On-screen Show (4:3)</PresentationFormat>
  <Paragraphs>53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Telerik Academy</vt:lpstr>
      <vt:lpstr>Team Voltron: Project HotelAccommodation</vt:lpstr>
      <vt:lpstr>Table of Contents</vt:lpstr>
      <vt:lpstr>Project purpose</vt:lpstr>
      <vt:lpstr>Project Scope</vt:lpstr>
      <vt:lpstr>Class Diagram Facility(1)</vt:lpstr>
      <vt:lpstr>Class Diagram Facility(2)</vt:lpstr>
      <vt:lpstr>Class Diagram Person(1)</vt:lpstr>
      <vt:lpstr>Class Diagram Person(2)</vt:lpstr>
      <vt:lpstr>Additional Information</vt:lpstr>
      <vt:lpstr>Any questions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Svetlin Panov</cp:lastModifiedBy>
  <cp:revision>575</cp:revision>
  <dcterms:created xsi:type="dcterms:W3CDTF">2007-12-08T16:03:35Z</dcterms:created>
  <dcterms:modified xsi:type="dcterms:W3CDTF">2013-03-19T22:28:41Z</dcterms:modified>
  <cp:category>software engineering</cp:category>
</cp:coreProperties>
</file>