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08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7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Capacity is 4both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List&lt;T&gt;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1261</TotalTime>
  <Words>2322</Words>
  <Application>Microsoft Office PowerPoint</Application>
  <PresentationFormat>On-screen Show (4:3)</PresentationFormat>
  <Paragraphs>424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PowerPoint Presentation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Nikolay Genov</cp:lastModifiedBy>
  <cp:revision>309</cp:revision>
  <dcterms:created xsi:type="dcterms:W3CDTF">2007-12-08T16:03:35Z</dcterms:created>
  <dcterms:modified xsi:type="dcterms:W3CDTF">2013-01-12T15:39:08Z</dcterms:modified>
  <cp:category>software engineering</cp:category>
</cp:coreProperties>
</file>