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45" r:id="rId2"/>
    <p:sldId id="321" r:id="rId3"/>
    <p:sldId id="336" r:id="rId4"/>
    <p:sldId id="337" r:id="rId5"/>
    <p:sldId id="338" r:id="rId6"/>
    <p:sldId id="342" r:id="rId7"/>
    <p:sldId id="344" r:id="rId8"/>
    <p:sldId id="339" r:id="rId9"/>
    <p:sldId id="334" r:id="rId10"/>
    <p:sldId id="333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9986" autoAdjust="0"/>
  </p:normalViewPr>
  <p:slideViewPr>
    <p:cSldViewPr>
      <p:cViewPr varScale="1">
        <p:scale>
          <a:sx n="80" d="100"/>
          <a:sy n="80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FA30CBE-3B61-4BDA-827F-062DE88F0FF2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7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/>
              <a:t>Storage Technologies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r>
              <a:rPr lang="en-US" smtClean="0"/>
              <a:t>Windows Basic </a:t>
            </a:r>
            <a:r>
              <a:rPr lang="en-US" dirty="0"/>
              <a:t>and Dynamic Disk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/>
              <a:t>Borislav Varadinov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236363" y="726869"/>
            <a:ext cx="3810000" cy="369888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err="1" smtClean="0"/>
              <a:t>Telerik</a:t>
            </a:r>
            <a:r>
              <a:rPr dirty="0" smtClean="0"/>
              <a:t> Software Academy</a:t>
            </a:r>
            <a:endParaRPr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312563" y="1012619"/>
            <a:ext cx="3810000" cy="338138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>
                <a:hlinkClick r:id="rId3"/>
              </a:rPr>
              <a:t>academy.telerik.com</a:t>
            </a:r>
            <a:r>
              <a:rPr dirty="0"/>
              <a:t>   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t>System Administrator</a:t>
            </a:r>
            <a:endParaRPr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410200" y="4572000"/>
            <a:ext cx="2862263" cy="5334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/>
              <a:t>Marian </a:t>
            </a:r>
            <a:r>
              <a:rPr dirty="0" err="1"/>
              <a:t>Marinov</a:t>
            </a:r>
            <a:endParaRPr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5422900" y="5029200"/>
            <a:ext cx="2620963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40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CEO of 1H Ltd.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9725" y="5375275"/>
            <a:ext cx="21097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mm@1h.com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7838" y="539115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sz="240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9" r="317" b="26957"/>
          <a:stretch/>
        </p:blipFill>
        <p:spPr>
          <a:xfrm>
            <a:off x="3733800" y="1020072"/>
            <a:ext cx="5095512" cy="10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MBR</a:t>
            </a:r>
          </a:p>
          <a:p>
            <a:r>
              <a:rPr lang="en-US" smtClean="0"/>
              <a:t>Partition Table</a:t>
            </a:r>
            <a:endParaRPr lang="en-US" dirty="0" smtClean="0"/>
          </a:p>
          <a:p>
            <a:r>
              <a:rPr lang="en-US" dirty="0" smtClean="0"/>
              <a:t>Basic Disk</a:t>
            </a:r>
          </a:p>
          <a:p>
            <a:r>
              <a:rPr lang="en-US" dirty="0" smtClean="0"/>
              <a:t>Dynamic Disk</a:t>
            </a:r>
          </a:p>
          <a:p>
            <a:r>
              <a:rPr lang="en-US" dirty="0" smtClean="0"/>
              <a:t>Disk Management</a:t>
            </a:r>
            <a:endParaRPr lang="en-US" dirty="0"/>
          </a:p>
          <a:p>
            <a:r>
              <a:rPr lang="en-US" dirty="0" smtClean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and </a:t>
            </a:r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disks rely </a:t>
            </a:r>
            <a:r>
              <a:rPr lang="en-US" dirty="0"/>
              <a:t>exclusively on </a:t>
            </a:r>
            <a:r>
              <a:rPr lang="en-US" dirty="0" smtClean="0"/>
              <a:t>the MBR-style partitioning scheme</a:t>
            </a:r>
          </a:p>
          <a:p>
            <a:r>
              <a:rPr lang="en-US" dirty="0" smtClean="0"/>
              <a:t>Dynamic disks are partitioned using Logical Disk Manager (LDM)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3820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Windows has the concept of </a:t>
            </a:r>
            <a:r>
              <a:rPr lang="en-US" b="1" i="1" dirty="0"/>
              <a:t>basic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dynamic</a:t>
            </a:r>
            <a:r>
              <a:rPr lang="en-US" i="1" dirty="0"/>
              <a:t> </a:t>
            </a:r>
            <a:r>
              <a:rPr lang="en-US" dirty="0"/>
              <a:t>disks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864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800" b="1" i="1" dirty="0" smtClean="0"/>
              <a:t>Dynamic </a:t>
            </a:r>
            <a:r>
              <a:rPr lang="en-US" sz="2800" b="1" i="1" dirty="0"/>
              <a:t>disks implement a more flexible partitioning scheme than that of basic </a:t>
            </a:r>
            <a:r>
              <a:rPr lang="en-US" sz="2800" b="1" i="1" dirty="0" smtClean="0"/>
              <a:t>disks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3022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Basic disks</a:t>
            </a:r>
            <a:r>
              <a:rPr lang="en-US" dirty="0">
                <a:effectLst/>
              </a:rPr>
              <a:t> are the storage types most often used with </a:t>
            </a:r>
            <a:r>
              <a:rPr lang="en-US" dirty="0" smtClean="0">
                <a:effectLst/>
              </a:rPr>
              <a:t>Windows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manages all disks as basic </a:t>
            </a:r>
            <a:r>
              <a:rPr lang="en-US" dirty="0" smtClean="0"/>
              <a:t>disks</a:t>
            </a:r>
          </a:p>
          <a:p>
            <a:pPr lvl="1"/>
            <a:r>
              <a:rPr lang="en-US" dirty="0" smtClean="0"/>
              <a:t>Unless </a:t>
            </a:r>
            <a:r>
              <a:rPr lang="en-US" dirty="0"/>
              <a:t>you manually create dynamic disks or convert existing basic disks to dynamic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800" b="1" i="1" dirty="0" smtClean="0"/>
              <a:t>Microsoft </a:t>
            </a:r>
            <a:r>
              <a:rPr lang="en-US" sz="2800" b="1" i="1" dirty="0"/>
              <a:t>recommends </a:t>
            </a:r>
            <a:r>
              <a:rPr lang="en-US" sz="2800" b="1" i="1" dirty="0" smtClean="0"/>
              <a:t>to use </a:t>
            </a:r>
            <a:r>
              <a:rPr lang="en-US" sz="2800" b="1" i="1" dirty="0"/>
              <a:t>basic </a:t>
            </a:r>
            <a:r>
              <a:rPr lang="en-US" sz="2800" b="1" i="1" dirty="0" smtClean="0"/>
              <a:t>disks</a:t>
            </a:r>
          </a:p>
          <a:p>
            <a:pPr lvl="1"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800" b="1" i="1" dirty="0" smtClean="0"/>
              <a:t>unless </a:t>
            </a:r>
            <a:r>
              <a:rPr lang="en-US" sz="2800" b="1" i="1" dirty="0"/>
              <a:t>you require the </a:t>
            </a:r>
            <a:r>
              <a:rPr lang="en-US" sz="2800" b="1" i="1" dirty="0" smtClean="0"/>
              <a:t>multi-partition </a:t>
            </a:r>
            <a:r>
              <a:rPr lang="en-US" sz="2800" b="1" i="1" dirty="0"/>
              <a:t>functionality of dynamic </a:t>
            </a:r>
            <a:r>
              <a:rPr lang="en-US" sz="2800" b="1" i="1" dirty="0" smtClean="0"/>
              <a:t>disks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54592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/>
              <a:t>Introduced in Windows 2000 and available in all corporate successors </a:t>
            </a:r>
            <a:r>
              <a:rPr lang="en-US" sz="3000" dirty="0" smtClean="0"/>
              <a:t>versions</a:t>
            </a:r>
          </a:p>
          <a:p>
            <a:r>
              <a:rPr lang="en-US" sz="3000" dirty="0"/>
              <a:t>Dynamic disks and volumes rely on the Logical Disk Manager (LDM)</a:t>
            </a:r>
          </a:p>
          <a:p>
            <a:r>
              <a:rPr lang="en-US" sz="3000" dirty="0" smtClean="0"/>
              <a:t>Provides ability to create multi-partition volumes:</a:t>
            </a:r>
          </a:p>
          <a:p>
            <a:pPr lvl="1"/>
            <a:r>
              <a:rPr lang="en-US" sz="2800" dirty="0"/>
              <a:t>Mirrored volumes</a:t>
            </a:r>
          </a:p>
          <a:p>
            <a:pPr lvl="1"/>
            <a:r>
              <a:rPr lang="en-US" sz="2800" dirty="0"/>
              <a:t>Spanned volumes</a:t>
            </a:r>
          </a:p>
          <a:p>
            <a:pPr lvl="1"/>
            <a:r>
              <a:rPr lang="en-US" sz="2800" dirty="0"/>
              <a:t>Striped volumes</a:t>
            </a:r>
          </a:p>
          <a:p>
            <a:pPr lvl="1"/>
            <a:r>
              <a:rPr lang="en-US" sz="2800" dirty="0"/>
              <a:t>RAID-5 volumes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0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Disk </a:t>
            </a:r>
            <a:r>
              <a:rPr lang="en-US" dirty="0" smtClean="0"/>
              <a:t>Manager (LDM)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technology to LVM in Linux</a:t>
            </a:r>
          </a:p>
          <a:p>
            <a:r>
              <a:rPr lang="en-US" dirty="0" smtClean="0"/>
              <a:t>LDM uses database </a:t>
            </a:r>
            <a:r>
              <a:rPr lang="en-US" dirty="0"/>
              <a:t>to track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About </a:t>
            </a:r>
            <a:r>
              <a:rPr lang="en-US" dirty="0"/>
              <a:t>dynamic volumes on the </a:t>
            </a:r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about other dynamic disks in the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Each </a:t>
            </a:r>
            <a:r>
              <a:rPr lang="en-US" dirty="0"/>
              <a:t>dynamic disk in a computer stores a replica of the dynamic disk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Management </a:t>
            </a:r>
            <a:r>
              <a:rPr lang="en-US" dirty="0"/>
              <a:t>snap-in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diskmgmt.msc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Disk </a:t>
            </a:r>
            <a:r>
              <a:rPr lang="en-US" dirty="0"/>
              <a:t>Management Command Line </a:t>
            </a:r>
            <a:r>
              <a:rPr lang="en-US" dirty="0" smtClean="0"/>
              <a:t>Utility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Diskpart.exe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Managing basic disks and partitions</a:t>
            </a:r>
          </a:p>
          <a:p>
            <a:pPr lvl="1"/>
            <a:r>
              <a:rPr lang="en-US" dirty="0">
                <a:effectLst/>
              </a:rPr>
              <a:t>Create and delete primary and extended </a:t>
            </a:r>
            <a:r>
              <a:rPr lang="en-US" dirty="0" smtClean="0">
                <a:effectLst/>
              </a:rPr>
              <a:t>partitions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Create and delete logical </a:t>
            </a:r>
            <a:r>
              <a:rPr lang="en-US" dirty="0" smtClean="0">
                <a:effectLst/>
              </a:rPr>
              <a:t>drives </a:t>
            </a:r>
            <a:r>
              <a:rPr lang="en-US" dirty="0">
                <a:effectLst/>
              </a:rPr>
              <a:t>within an extended </a:t>
            </a:r>
            <a:r>
              <a:rPr lang="en-US" dirty="0" smtClean="0">
                <a:effectLst/>
              </a:rPr>
              <a:t>partition</a:t>
            </a:r>
            <a:endParaRPr lang="en-US" dirty="0" smtClean="0"/>
          </a:p>
          <a:p>
            <a:r>
              <a:rPr lang="en-US" dirty="0" smtClean="0"/>
              <a:t>Managing dynamic disks and volumes</a:t>
            </a:r>
          </a:p>
          <a:p>
            <a:pPr lvl="1"/>
            <a:r>
              <a:rPr lang="en-US" dirty="0">
                <a:effectLst/>
              </a:rPr>
              <a:t>Create and delete simple, spanned, striped, mirrored, and RAID-5 </a:t>
            </a:r>
            <a:r>
              <a:rPr lang="en-US" dirty="0" smtClean="0">
                <a:effectLst/>
              </a:rPr>
              <a:t>volumes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Drive Partitioning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1490</TotalTime>
  <Words>326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Liberation Sans</vt:lpstr>
      <vt:lpstr>Wingdings</vt:lpstr>
      <vt:lpstr>Wingdings 2</vt:lpstr>
      <vt:lpstr>Telerik Academy</vt:lpstr>
      <vt:lpstr>Storage Technologies</vt:lpstr>
      <vt:lpstr>Table of Contents</vt:lpstr>
      <vt:lpstr>Basic and Dynamic</vt:lpstr>
      <vt:lpstr>Basic Disk</vt:lpstr>
      <vt:lpstr>Dynamic Disk</vt:lpstr>
      <vt:lpstr>Logical Disk Manager (LDM)</vt:lpstr>
      <vt:lpstr>Management Tools</vt:lpstr>
      <vt:lpstr>Live Demo</vt:lpstr>
      <vt:lpstr>Windows Drive Partitioning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Drive Partitioning</dc:title>
  <dc:subject>Telerik Software Academy</dc:subject>
  <dc:creator>Svetlin Nakov</dc:creator>
  <cp:keywords>telerik software academy, free courses for developers</cp:keywords>
  <cp:lastModifiedBy>Borislav Varadinov</cp:lastModifiedBy>
  <cp:revision>450</cp:revision>
  <dcterms:created xsi:type="dcterms:W3CDTF">2007-12-08T16:03:35Z</dcterms:created>
  <dcterms:modified xsi:type="dcterms:W3CDTF">2013-03-21T15:36:12Z</dcterms:modified>
  <cp:category>software engineering</cp:category>
</cp:coreProperties>
</file>