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85" r:id="rId5"/>
    <p:sldId id="268" r:id="rId6"/>
    <p:sldId id="286" r:id="rId7"/>
    <p:sldId id="262" r:id="rId8"/>
    <p:sldId id="259" r:id="rId9"/>
    <p:sldId id="267" r:id="rId10"/>
    <p:sldId id="282" r:id="rId11"/>
    <p:sldId id="28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sz="3600" dirty="0" smtClean="0"/>
              <a:t>РАЗРАБОТВАНЕ НА ПРОГРАМНО ОСИГУРЯВАНЕ ЗА МОДУЛ ЗА РЕГИСТРИРАНЕ НА ЕЛЕКТРОМИОГРАФСКИ (ЕМГ) СИГНАЛ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Изготвил: Николай Кадиев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Резултати от работата на устройството</a:t>
            </a:r>
            <a:endParaRPr lang="en-US" dirty="0"/>
          </a:p>
        </p:txBody>
      </p:sp>
      <p:pic>
        <p:nvPicPr>
          <p:cNvPr id="5" name="Content Placeholder 4" descr="Figure_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399" y="1371600"/>
            <a:ext cx="7232541" cy="5334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Autofit/>
          </a:bodyPr>
          <a:lstStyle/>
          <a:p>
            <a:r>
              <a:rPr lang="bg-BG" sz="4000" dirty="0" smtClean="0"/>
              <a:t>Благодаря за вниманието!</a:t>
            </a:r>
            <a:br>
              <a:rPr lang="bg-BG" sz="4000" dirty="0" smtClean="0"/>
            </a:br>
            <a:r>
              <a:rPr lang="bg-BG" sz="4000" dirty="0" smtClean="0"/>
              <a:t>Очаквам вашите въпроси.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Цел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Целта</a:t>
            </a:r>
            <a:r>
              <a:rPr lang="en-US" i="1" dirty="0" smtClean="0"/>
              <a:t> </a:t>
            </a:r>
            <a:r>
              <a:rPr lang="bg-BG" i="1" dirty="0" smtClean="0"/>
              <a:t>е разработването на програмно осигуряване за преносимо устройство за снемане, обработка и запис на ЕМГ сигнал</a:t>
            </a:r>
          </a:p>
          <a:p>
            <a:endParaRPr lang="bg-BG" i="1" dirty="0" smtClean="0"/>
          </a:p>
          <a:p>
            <a:r>
              <a:rPr lang="bg-BG" i="1" dirty="0" smtClean="0"/>
              <a:t>Метод на обработка – цифрова филтрация с режекторен филтър и намиране на </a:t>
            </a:r>
            <a:r>
              <a:rPr lang="bg-BG" i="1" dirty="0" smtClean="0"/>
              <a:t>обвивка и спекър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Използван е микроконтролер </a:t>
            </a:r>
            <a:r>
              <a:rPr lang="en-US" dirty="0" smtClean="0"/>
              <a:t>ESP32 </a:t>
            </a:r>
            <a:r>
              <a:rPr lang="bg-BG" dirty="0" smtClean="0"/>
              <a:t>и АЦП </a:t>
            </a:r>
            <a:r>
              <a:rPr lang="en-US" dirty="0" smtClean="0"/>
              <a:t>ADS1248</a:t>
            </a:r>
            <a:endParaRPr lang="en-US" dirty="0" smtClean="0"/>
          </a:p>
          <a:p>
            <a:r>
              <a:rPr lang="bg-BG" dirty="0" smtClean="0"/>
              <a:t>Прилага се цифрова филтрация – </a:t>
            </a:r>
            <a:r>
              <a:rPr lang="en-US" dirty="0" smtClean="0"/>
              <a:t>Filter10x11</a:t>
            </a:r>
          </a:p>
          <a:p>
            <a:r>
              <a:rPr lang="bg-BG" dirty="0" smtClean="0"/>
              <a:t>Галванино разделяне на измервателна и мониторна част – </a:t>
            </a:r>
            <a:r>
              <a:rPr lang="en-US" dirty="0" smtClean="0"/>
              <a:t>BLE</a:t>
            </a:r>
            <a:endParaRPr lang="bg-BG" dirty="0" smtClean="0"/>
          </a:p>
          <a:p>
            <a:r>
              <a:rPr lang="bg-BG" dirty="0" smtClean="0"/>
              <a:t>Изобразяване на сигнала – необработен, обвивка, спектър</a:t>
            </a:r>
          </a:p>
          <a:p>
            <a:r>
              <a:rPr lang="bg-BG" dirty="0" smtClean="0"/>
              <a:t>Управление на сетодиоден барграф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Описание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Блокова схема</a:t>
            </a:r>
            <a:endParaRPr lang="en-US" dirty="0"/>
          </a:p>
        </p:txBody>
      </p:sp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990599"/>
            <a:ext cx="5257800" cy="58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bg-BG" dirty="0" smtClean="0"/>
              <a:t>Принципна схема</a:t>
            </a:r>
            <a:endParaRPr lang="en-US" dirty="0"/>
          </a:p>
        </p:txBody>
      </p:sp>
      <p:pic>
        <p:nvPicPr>
          <p:cNvPr id="6" name="Content Placeholder 5" descr="predav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2313" y="1219200"/>
            <a:ext cx="8474880" cy="518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rie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600200"/>
            <a:ext cx="8731424" cy="3886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FilterDxN</a:t>
            </a:r>
            <a:endParaRPr lang="en-US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1371600"/>
            <a:ext cx="5943600" cy="808038"/>
          </a:xfrm>
          <a:prstGeom prst="rect">
            <a:avLst/>
          </a:prstGeom>
          <a:noFill/>
        </p:spPr>
      </p:pic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126523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05600" y="1600200"/>
            <a:ext cx="2019300" cy="441325"/>
          </a:xfrm>
          <a:prstGeom prst="rect">
            <a:avLst/>
          </a:prstGeom>
          <a:noFill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898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emg_fi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2290763"/>
            <a:ext cx="9144000" cy="4567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Цифрови филтри</a:t>
            </a:r>
            <a:endParaRPr lang="en-US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1058863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1058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0" y="731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0" y="731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Цифров</a:t>
            </a:r>
            <a:r>
              <a:rPr lang="en-US" dirty="0" smtClean="0"/>
              <a:t> </a:t>
            </a:r>
            <a:r>
              <a:rPr lang="en-US" dirty="0" err="1" smtClean="0"/>
              <a:t>филтър</a:t>
            </a:r>
            <a:r>
              <a:rPr lang="en-US" dirty="0" smtClean="0"/>
              <a:t> с </a:t>
            </a:r>
            <a:r>
              <a:rPr lang="en-US" dirty="0" err="1" smtClean="0"/>
              <a:t>пълзящо</a:t>
            </a:r>
            <a:r>
              <a:rPr lang="en-US" dirty="0" smtClean="0"/>
              <a:t> </a:t>
            </a:r>
            <a:r>
              <a:rPr lang="en-US" dirty="0" err="1" smtClean="0"/>
              <a:t>усредняване</a:t>
            </a:r>
            <a:r>
              <a:rPr lang="en-US" dirty="0" smtClean="0"/>
              <a:t> </a:t>
            </a:r>
            <a:endParaRPr lang="bg-BG" dirty="0" smtClean="0"/>
          </a:p>
          <a:p>
            <a:r>
              <a:rPr lang="bg-BG" dirty="0" smtClean="0"/>
              <a:t>Субтракционна филтрова процедура</a:t>
            </a:r>
          </a:p>
          <a:p>
            <a:r>
              <a:rPr lang="en-US" dirty="0" smtClean="0"/>
              <a:t>LMS </a:t>
            </a:r>
            <a:r>
              <a:rPr lang="en-US" dirty="0" err="1" smtClean="0"/>
              <a:t>филтър</a:t>
            </a:r>
            <a:endParaRPr lang="bg-BG" dirty="0" smtClean="0"/>
          </a:p>
          <a:p>
            <a:r>
              <a:rPr lang="en-US" dirty="0" smtClean="0"/>
              <a:t>NLMS </a:t>
            </a:r>
            <a:r>
              <a:rPr lang="en-US" dirty="0" err="1" smtClean="0"/>
              <a:t>филтър</a:t>
            </a:r>
            <a:endParaRPr lang="en-US" dirty="0" smtClean="0"/>
          </a:p>
          <a:p>
            <a:r>
              <a:rPr lang="en-US" dirty="0" smtClean="0"/>
              <a:t>RLS </a:t>
            </a:r>
            <a:r>
              <a:rPr lang="en-US" dirty="0" err="1" smtClean="0"/>
              <a:t>филтър</a:t>
            </a:r>
            <a:endParaRPr lang="en-US" dirty="0" smtClean="0"/>
          </a:p>
          <a:p>
            <a:r>
              <a:rPr lang="en-US" dirty="0" err="1" smtClean="0"/>
              <a:t>Филтрация</a:t>
            </a:r>
            <a:r>
              <a:rPr lang="en-US" dirty="0" smtClean="0"/>
              <a:t> в </a:t>
            </a:r>
            <a:r>
              <a:rPr lang="en-US" dirty="0" err="1" smtClean="0"/>
              <a:t>честотна</a:t>
            </a:r>
            <a:r>
              <a:rPr lang="en-US" dirty="0" smtClean="0"/>
              <a:t> </a:t>
            </a:r>
            <a:r>
              <a:rPr lang="en-US" dirty="0" err="1" smtClean="0"/>
              <a:t>област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Bluetooth</a:t>
            </a:r>
            <a:r>
              <a:rPr lang="bg-BG" dirty="0" smtClean="0"/>
              <a:t> </a:t>
            </a:r>
            <a:r>
              <a:rPr lang="en-US" dirty="0" smtClean="0"/>
              <a:t>Low Energy – SP </a:t>
            </a:r>
            <a:r>
              <a:rPr lang="en-US" dirty="0" err="1" smtClean="0"/>
              <a:t>Profil</a:t>
            </a:r>
            <a:r>
              <a:rPr lang="bg-BG" dirty="0" smtClean="0"/>
              <a:t>е</a:t>
            </a:r>
            <a:endParaRPr lang="en-US" dirty="0"/>
          </a:p>
        </p:txBody>
      </p:sp>
      <p:pic>
        <p:nvPicPr>
          <p:cNvPr id="8" name="Content Placeholder 7" descr="Untitle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46010"/>
            <a:ext cx="8229600" cy="399621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206</TotalTime>
  <Words>129</Words>
  <Application>Microsoft Office PowerPoint</Application>
  <PresentationFormat>On-screen Show (4:3)</PresentationFormat>
  <Paragraphs>25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РАЗРАБОТВАНЕ НА ПРОГРАМНО ОСИГУРЯВАНЕ ЗА МОДУЛ ЗА РЕГИСТРИРАНЕ НА ЕЛЕКТРОМИОГРАФСКИ (ЕМГ) СИГНАЛ </vt:lpstr>
      <vt:lpstr>Цел</vt:lpstr>
      <vt:lpstr>Описание </vt:lpstr>
      <vt:lpstr>Блокова схема</vt:lpstr>
      <vt:lpstr>Принципна схема</vt:lpstr>
      <vt:lpstr>Slide 6</vt:lpstr>
      <vt:lpstr>FilterDxN</vt:lpstr>
      <vt:lpstr>Цифрови филтри</vt:lpstr>
      <vt:lpstr>Bluetooth Low Energy – SP Profilе</vt:lpstr>
      <vt:lpstr>Резултати от работата на устройството</vt:lpstr>
      <vt:lpstr>Благодаря за вниманието! Очаквам вашите въпроси.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И АЛГОРИТМИ ЗА РЕГИСТРИРАНЕ И ОБРАБОТКА НА ЕКГ СИГНАЛИ </dc:title>
  <dc:creator>Nikolay</dc:creator>
  <cp:lastModifiedBy>Nikolay</cp:lastModifiedBy>
  <cp:revision>47</cp:revision>
  <dcterms:created xsi:type="dcterms:W3CDTF">2006-08-16T00:00:00Z</dcterms:created>
  <dcterms:modified xsi:type="dcterms:W3CDTF">2022-07-22T10:02:03Z</dcterms:modified>
</cp:coreProperties>
</file>