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948191437007874E-2"/>
          <c:y val="0.17226321528892621"/>
          <c:w val="0.94583058562992128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0226352"/>
        <c:axId val="440232336"/>
      </c:barChart>
      <c:catAx>
        <c:axId val="44022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232336"/>
        <c:crosses val="autoZero"/>
        <c:auto val="1"/>
        <c:lblAlgn val="ctr"/>
        <c:lblOffset val="100"/>
        <c:noMultiLvlLbl val="0"/>
      </c:catAx>
      <c:valAx>
        <c:axId val="44023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226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85C7-2E6D-43FA-97D0-608D75313E48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3D6B2-D69D-4768-9995-B13CF7E0B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5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85C7-2E6D-43FA-97D0-608D75313E48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3D6B2-D69D-4768-9995-B13CF7E0B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2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85C7-2E6D-43FA-97D0-608D75313E48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3D6B2-D69D-4768-9995-B13CF7E0B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85C7-2E6D-43FA-97D0-608D75313E48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3D6B2-D69D-4768-9995-B13CF7E0B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8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85C7-2E6D-43FA-97D0-608D75313E48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3D6B2-D69D-4768-9995-B13CF7E0B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2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85C7-2E6D-43FA-97D0-608D75313E48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3D6B2-D69D-4768-9995-B13CF7E0B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85C7-2E6D-43FA-97D0-608D75313E48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3D6B2-D69D-4768-9995-B13CF7E0B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1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85C7-2E6D-43FA-97D0-608D75313E48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3D6B2-D69D-4768-9995-B13CF7E0B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6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85C7-2E6D-43FA-97D0-608D75313E48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3D6B2-D69D-4768-9995-B13CF7E0B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0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85C7-2E6D-43FA-97D0-608D75313E48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3D6B2-D69D-4768-9995-B13CF7E0B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1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85C7-2E6D-43FA-97D0-608D75313E48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3D6B2-D69D-4768-9995-B13CF7E0B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7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785C7-2E6D-43FA-97D0-608D75313E48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3D6B2-D69D-4768-9995-B13CF7E0B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5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“ANIMALS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RHInos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3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Bad   </a:t>
            </a: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341962827"/>
              </p:ext>
            </p:extLst>
          </p:nvPr>
        </p:nvGraphicFramePr>
        <p:xfrm>
          <a:off x="3981570" y="1595887"/>
          <a:ext cx="8128000" cy="3658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4900642" y="2967335"/>
            <a:ext cx="23907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Vf.f.kgg</a:t>
            </a:r>
            <a:r>
              <a:rPr lang="en-US" sz="54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.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590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“ANIMALS</vt:lpstr>
      <vt:lpstr>Stock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“ANIMALS</dc:title>
  <dc:creator>nick</dc:creator>
  <cp:lastModifiedBy>nick</cp:lastModifiedBy>
  <cp:revision>1</cp:revision>
  <dcterms:created xsi:type="dcterms:W3CDTF">2018-09-08T01:41:15Z</dcterms:created>
  <dcterms:modified xsi:type="dcterms:W3CDTF">2018-09-08T01:41:37Z</dcterms:modified>
</cp:coreProperties>
</file>