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31c758d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31c758d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185fb8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185fb8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31c758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31c758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31c758d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31c758d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31c758d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31c758d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31c758d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31c758d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31c758d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31c758d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31c758d0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31c758d0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31c758d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31c758d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85206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MODULE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71416">
            <a:off x="5127343" y="2934364"/>
            <a:ext cx="3552710" cy="166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505700"/>
            <a:ext cx="8584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to remove all the vowels in a given text file. Importing your own program as module is mandatory.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 the module( your program) which has the function for removing a letter from a string.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the function to remove all the vowels in the given text( input will be read from a file)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the output in a new text file.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25" y="1505700"/>
            <a:ext cx="8027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the end of the class Global Learners will be able to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3682" lvl="0" marL="23336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Import programs as modules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333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0032" lvl="0" marL="2333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Char char="■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Invoking functions in main module Only when in main program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333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97825" y="462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OBJECTIVE                                  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import modules?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669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Define functions in a python program ( Ex: Open the remove letter from a string program where functions are defined 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Open a new python file and import using the file name( both the python files must be in the same folder)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00" y="3928663"/>
            <a:ext cx="78867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5" y="2131675"/>
            <a:ext cx="8334124" cy="1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the new file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614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What happens when the program where you have imported your own module is executed?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595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the functions are invoked in the main program( the module that is imported) it will get executed automatically. 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But, Is that what is expected when we import a module?</a:t>
            </a:r>
            <a:endParaRPr sz="24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the new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avoid executing the main program 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8577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Every module in Python has a special attribute called </a:t>
            </a:r>
            <a:r>
              <a:rPr b="1" i="1"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__name__</a:t>
            </a: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. The value of </a:t>
            </a:r>
            <a:r>
              <a:rPr i="1"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__name__</a:t>
            </a: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attribute is set to </a:t>
            </a:r>
            <a:r>
              <a:rPr i="1"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“__main__”</a:t>
            </a: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when module is run as main program. Otherwise, the value of </a:t>
            </a:r>
            <a:r>
              <a:rPr i="1"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__name__</a:t>
            </a:r>
            <a:r>
              <a:rPr lang="en" sz="16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is set to contain the name of the module.</a:t>
            </a:r>
            <a:endParaRPr sz="16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use 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</a:t>
            </a:r>
            <a:r>
              <a:rPr b="1"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__name__ ==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“__</a:t>
            </a:r>
            <a:r>
              <a:rPr b="1"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main__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”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block to prevent (certain) code from being run when the module is imported.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Executing the main program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25" y="15332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363156"/>
            <a:ext cx="9144000" cy="3627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7355537">
            <a:off x="2599798" y="3722432"/>
            <a:ext cx="1567787" cy="5501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Executing the main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Now execute the new file where the module is imported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0" y="2367238"/>
            <a:ext cx="78867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174500"/>
            <a:ext cx="8520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 STRING - Details about Module / Functions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505700"/>
            <a:ext cx="8520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triple quotes to add details about the module or functions in the module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__doc__ attribute to access the details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help(function_name) could also be used to get details about the function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0" y="2801375"/>
            <a:ext cx="8128574" cy="2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