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459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4" r:id="rId12"/>
    <p:sldId id="415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61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60" r:id="rId49"/>
    <p:sldId id="455" r:id="rId50"/>
    <p:sldId id="456" r:id="rId51"/>
    <p:sldId id="457" r:id="rId52"/>
    <p:sldId id="458" r:id="rId53"/>
    <p:sldId id="462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67" d="100"/>
          <a:sy n="67" d="100"/>
        </p:scale>
        <p:origin x="-3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kov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76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3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4259"/>
            <a:ext cx="4267200" cy="1876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620" y="1665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984638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8"/>
              </a:rPr>
              <a:t>www.nakov.com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800" dirty="0" smtClean="0"/>
              <a:t>Naming Classes and Structures</a:t>
            </a:r>
            <a:br>
              <a:rPr lang="en-US" sz="3800" dirty="0" smtClean="0"/>
            </a:br>
            <a:r>
              <a:rPr lang="en-US" sz="3800" dirty="0" smtClean="0"/>
              <a:t>in C#, </a:t>
            </a:r>
            <a:r>
              <a:rPr lang="en-US" sz="3800" dirty="0"/>
              <a:t>JavaScript, C</a:t>
            </a:r>
            <a:r>
              <a:rPr lang="en-US" sz="3800" dirty="0" smtClean="0"/>
              <a:t>++ and </a:t>
            </a:r>
            <a:r>
              <a:rPr lang="en-US" sz="3800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542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sz="2400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050"/>
            <a:ext cx="25146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799" y="3581400"/>
            <a:ext cx="671201" cy="671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562600"/>
            <a:ext cx="646152" cy="6461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Following formats are acceptable: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[Noun],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[Adjective] + [Noun]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1794" name="Picture 2" descr="http://www.rowtroniq.co.za/intervalinterfa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182511" cy="1149401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3499" y="2895601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844" y="46957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JS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800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8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cardiocommand.com/images/products/cardiology/0406-0_Interface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10" y="1752600"/>
            <a:ext cx="1921990" cy="1422272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1" y="2819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	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981200" cy="158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743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Naming Enumerations in Java / JS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for the enumeration		 and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dirty="0" smtClean="0"/>
              <a:t> for its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7106" name="Picture 2" descr="http://www.javalobby.org/articles/ultimate-image/du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6" y="1143000"/>
            <a:ext cx="1262604" cy="1295400"/>
          </a:xfrm>
          <a:prstGeom prst="roundRect">
            <a:avLst>
              <a:gd name="adj" fmla="val 365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1" y="35339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700" y="52865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1371600"/>
            <a:ext cx="1981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 smtClean="0"/>
              <a:t>' or '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31075"/>
            <a:ext cx="1803400" cy="135255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79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could be the name of a class / struct / interface / </a:t>
            </a:r>
            <a:r>
              <a:rPr lang="en-US" noProof="1" smtClean="0"/>
              <a:t>enum</a:t>
            </a:r>
            <a:r>
              <a:rPr lang="en-US" dirty="0" smtClean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abbreviate the names if this</a:t>
            </a:r>
            <a:br>
              <a:rPr lang="en-US" dirty="0" smtClean="0"/>
            </a:br>
            <a:r>
              <a:rPr lang="en-US" dirty="0" smtClean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IDE has autocomplete,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90" y="2819400"/>
            <a:ext cx="190901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4400" y="41247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7343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r>
              <a:rPr lang="en-US" dirty="0" smtClean="0"/>
              <a:t>General Naming Guidelines</a:t>
            </a:r>
          </a:p>
          <a:p>
            <a:pPr marL="622300" lvl="1" indent="-274638"/>
            <a:r>
              <a:rPr lang="en-US" dirty="0" smtClean="0"/>
              <a:t>The Power of Meaningful Names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Classes / Types / Applications</a:t>
            </a:r>
          </a:p>
          <a:p>
            <a:pPr marL="622300" lvl="1" indent="-274638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Naming Classes, Interfaces, Types, Delegates, Enumerations, Namespaces, Files, Folders, Assemblies, Applications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Methods and Method Parameters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Variables and Constants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Other Naming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Project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984"/>
            <a:ext cx="2555820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1" y="3505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smtClean="0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28800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JAR Files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JAR files names should consist of single word or several words separated by hyphen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version information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xalan25.jar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ant-apache-log4j.jar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Ant.Apache.Log4J.jar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Oracle.JDBC.Drivers.jar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0178" name="Picture 2" descr="http://gadgets.multiplayer.ro/wp-content/uploads/2007/11/sun_moon_j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0" y="2743200"/>
            <a:ext cx="2776304" cy="354673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352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105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Applications should be named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5768008" y="2514600"/>
            <a:ext cx="2842591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003" y="5562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04" y="1045029"/>
            <a:ext cx="4114800" cy="293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4572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Methods and Method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273841">
            <a:off x="2346911" y="1578632"/>
            <a:ext cx="1421514" cy="33961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Methods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 rot="20647986">
            <a:off x="4219120" y="3054679"/>
            <a:ext cx="2299539" cy="384800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Parameters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16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Methods naming guidelines</a:t>
            </a:r>
          </a:p>
          <a:p>
            <a:pPr lvl="1"/>
            <a:r>
              <a:rPr lang="en-US" dirty="0" smtClean="0"/>
              <a:t>Use meaningful method names</a:t>
            </a:r>
          </a:p>
          <a:p>
            <a:pPr lvl="1"/>
            <a:r>
              <a:rPr lang="en-US" dirty="0" smtClean="0"/>
              <a:t>Method names should answer the question: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 smtClean="0"/>
              <a:t>If you cannot find a good name for a method, think about whether it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1905000" cy="12954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1656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300" y="5918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Methods returning values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3000" dirty="0" smtClean="0"/>
              <a:t>Examples: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dirty="0" smtClean="0"/>
              <a:t> is still acceptable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dirty="0" smtClean="0"/>
              <a:t> is good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is still acceptable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Ensure that the unit of measure is obvious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Prefer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5300"/>
            <a:ext cx="3124199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8200" y="30225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866" y="2271184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6398" y="4419600"/>
            <a:ext cx="787402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800" y="36956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of 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is a nice name,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refactored instead of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Consistency in Methods Naming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3000" dirty="0" smtClean="0"/>
              <a:t> naming in the entire project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800" dirty="0" smtClean="0"/>
              <a:t>, but not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dirty="0" smtClean="0"/>
              <a:t>Use consistently the opposites at the same level of abstraction: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371600" cy="1371600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val="192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could be the name of a method?</a:t>
            </a:r>
          </a:p>
          <a:p>
            <a:pPr lvl="1"/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dirty="0" smtClean="0"/>
              <a:t>Don't abbreviate</a:t>
            </a:r>
          </a:p>
          <a:p>
            <a:pPr lvl="1"/>
            <a:r>
              <a:rPr lang="en-US" dirty="0" smtClean="0"/>
              <a:t>Your IDE has autocomplete</a:t>
            </a:r>
          </a:p>
          <a:p>
            <a:r>
              <a:rPr lang="en-US" dirty="0" smtClean="0"/>
              <a:t>Examples (C#):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4" y="2403231"/>
            <a:ext cx="2754086" cy="1482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39513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parameters names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Should be meaningful</a:t>
            </a:r>
          </a:p>
          <a:p>
            <a:pPr lvl="1"/>
            <a:r>
              <a:rPr lang="en-US" dirty="0" smtClean="0"/>
              <a:t>Unit of measure should be obvious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97531"/>
            <a:ext cx="1600200" cy="1081735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447886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334" y="5596466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008" y="4876800"/>
            <a:ext cx="5221792" cy="1295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Variables and Constants</a:t>
            </a:r>
            <a:endParaRPr lang="en-US" dirty="0"/>
          </a:p>
        </p:txBody>
      </p:sp>
      <p:pic>
        <p:nvPicPr>
          <p:cNvPr id="5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0884"/>
            <a:ext cx="5600700" cy="3424632"/>
          </a:xfrm>
          <a:prstGeom prst="roundRect">
            <a:avLst>
              <a:gd name="adj" fmla="val 122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85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2500"/>
            <a:ext cx="2438400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8369" y="19050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268132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34" y="496993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Give to boolean variables names that imply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726267"/>
            <a:ext cx="3505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802" y="35983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6401" y="530013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9034" y="2705100"/>
            <a:ext cx="495300" cy="4953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 names can be used,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209800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87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think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 smtClean="0"/>
              <a:t> variables exist?</a:t>
            </a:r>
          </a:p>
          <a:p>
            <a:pPr lvl="1"/>
            <a:r>
              <a:rPr lang="en-US" dirty="0" smtClean="0"/>
              <a:t>All variables in the program are temporary because are used temporary only during the program execution, right?</a:t>
            </a:r>
          </a:p>
          <a:p>
            <a:r>
              <a:rPr lang="en-US" dirty="0" smtClean="0"/>
              <a:t>Temporary variables can always be named better than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5305426"/>
            <a:ext cx="476250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066" y="5367866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5068" y="5405967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Unacceptable naming examples: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" y="37338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5900" y="37338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5900" y="54864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54864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1" y="32681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1" y="532921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2599" y="4059766"/>
            <a:ext cx="630767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fields 		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3000" dirty="0" smtClean="0"/>
              <a:t> fields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81" y="990600"/>
            <a:ext cx="951719" cy="8763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4" y="1219200"/>
            <a:ext cx="5029200" cy="3339308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8" y="5029200"/>
            <a:ext cx="7812592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Other Naming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numbers</a:t>
            </a:r>
            <a:r>
              <a:rPr lang="en-US" dirty="0" smtClean="0"/>
              <a:t> in the 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PrintReport2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is the difference?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number is part of the name itself,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RS232Port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Win32APIFunctions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Cyrillic or letters from other alphabet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FindСтудентByName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DisplayΩ2Protein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39270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2" y="1819275"/>
            <a:ext cx="1921538" cy="1914525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593" y="1768592"/>
            <a:ext cx="517407" cy="5174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133" y="1752599"/>
            <a:ext cx="465667" cy="46566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2" y="3810000"/>
            <a:ext cx="644844" cy="64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840" y="5545667"/>
            <a:ext cx="580360" cy="5803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Give Misleading Name!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Giving a misleading name is even worse than giving a totally unclear name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a method that calculates the sum of all elements in an array</a:t>
            </a:r>
          </a:p>
          <a:p>
            <a:pPr lvl="1"/>
            <a:r>
              <a:rPr lang="en-US" dirty="0" smtClean="0"/>
              <a:t>Its should be named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en-US" dirty="0" smtClean="0"/>
              <a:t>What about naming it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r>
              <a:rPr lang="en-US" dirty="0" smtClean="0"/>
              <a:t>?</a:t>
            </a:r>
          </a:p>
          <a:p>
            <a:pPr lvl="1"/>
            <a:r>
              <a:rPr lang="en-US" noProof="1" smtClean="0"/>
              <a:t>It's crazy, but be careful with "copy-paste"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611" y="3663655"/>
            <a:ext cx="603544" cy="6035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09" y="4800600"/>
            <a:ext cx="543191" cy="5431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" y="924389"/>
            <a:ext cx="8305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8350" y="6115050"/>
            <a:ext cx="6572251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978153"/>
            <a:ext cx="1222247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5944"/>
            <a:ext cx="6553200" cy="914400"/>
          </a:xfrm>
        </p:spPr>
        <p:txBody>
          <a:bodyPr/>
          <a:lstStyle/>
          <a:p>
            <a:r>
              <a:rPr lang="en-US" dirty="0" smtClean="0"/>
              <a:t>Names Should Be Meaningful in Their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Whether a name is meaningful or not depends on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3000" dirty="0" smtClean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/>
              <a:t> 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/>
              <a:t> in 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3757" y="2286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5486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often use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 smtClean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228600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8490" y="5334000"/>
            <a:ext cx="631370" cy="6313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058" y="222019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Classes, Types and Application Components</a:t>
            </a:r>
            <a:endParaRPr lang="en-US" dirty="0"/>
          </a:p>
        </p:txBody>
      </p:sp>
      <p:pic>
        <p:nvPicPr>
          <p:cNvPr id="4" name="Picture 1" descr="C:\Trash\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50" y="3048000"/>
            <a:ext cx="4178516" cy="3165226"/>
          </a:xfrm>
          <a:prstGeom prst="roundRect">
            <a:avLst>
              <a:gd name="adj" fmla="val 6108"/>
            </a:avLst>
          </a:prstGeom>
          <a:noFill/>
        </p:spPr>
      </p:pic>
      <p:sp>
        <p:nvSpPr>
          <p:cNvPr id="3" name="TextBox 2"/>
          <p:cNvSpPr txBox="1"/>
          <p:nvPr/>
        </p:nvSpPr>
        <p:spPr>
          <a:xfrm rot="21039742">
            <a:off x="3173464" y="5459091"/>
            <a:ext cx="3356254" cy="56354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solidFill>
                  <a:srgbClr val="FFFFFF">
                    <a:alpha val="8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Classes and Types</a:t>
            </a:r>
            <a:endParaRPr lang="en-US" sz="2800" b="1" dirty="0">
              <a:ln w="10160">
                <a:solidFill>
                  <a:schemeClr val="accent5">
                    <a:alpha val="50000"/>
                  </a:schemeClr>
                </a:solidFill>
                <a:prstDash val="solid"/>
              </a:ln>
              <a:solidFill>
                <a:srgbClr val="FFFFFF">
                  <a:alpha val="8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2257</TotalTime>
  <Words>2523</Words>
  <Application>Microsoft Office PowerPoint</Application>
  <PresentationFormat>On-screen Show (4:3)</PresentationFormat>
  <Paragraphs>517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Academy</vt:lpstr>
      <vt:lpstr>Naming Identifiers</vt:lpstr>
      <vt:lpstr>Table of Contents</vt:lpstr>
      <vt:lpstr>General Naming Guidelines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JS / Java</vt:lpstr>
      <vt:lpstr>Naming Enumerations in C#</vt:lpstr>
      <vt:lpstr>Naming Enumerations in Java / JS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Files in C# / Java</vt:lpstr>
      <vt:lpstr>Naming Files in JavaScript</vt:lpstr>
      <vt:lpstr>Naming .NET Assemblies</vt:lpstr>
      <vt:lpstr>Naming JAR Files in Java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Naming Constants in JavaScript, Java, PHP and C++</vt:lpstr>
      <vt:lpstr>Other Naming Guidelines </vt:lpstr>
      <vt:lpstr>Names to Avoid</vt:lpstr>
      <vt:lpstr>Never Give Misleading Name!</vt:lpstr>
      <vt:lpstr>What's Wrong with This Code?</vt:lpstr>
      <vt:lpstr>Naming Identifiers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Николай Димитров Костадинов</cp:lastModifiedBy>
  <cp:revision>627</cp:revision>
  <dcterms:created xsi:type="dcterms:W3CDTF">2007-12-08T16:03:35Z</dcterms:created>
  <dcterms:modified xsi:type="dcterms:W3CDTF">2013-11-20T09:03:53Z</dcterms:modified>
  <cp:category>software engineering</cp:category>
</cp:coreProperties>
</file>