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75" r:id="rId12"/>
    <p:sldId id="277" r:id="rId13"/>
    <p:sldId id="278" r:id="rId14"/>
    <p:sldId id="279" r:id="rId15"/>
    <p:sldId id="276" r:id="rId16"/>
    <p:sldId id="283" r:id="rId17"/>
    <p:sldId id="282" r:id="rId18"/>
    <p:sldId id="286" r:id="rId19"/>
    <p:sldId id="284" r:id="rId20"/>
    <p:sldId id="261" r:id="rId21"/>
    <p:sldId id="263" r:id="rId22"/>
    <p:sldId id="264" r:id="rId23"/>
    <p:sldId id="262" r:id="rId24"/>
    <p:sldId id="290" r:id="rId25"/>
    <p:sldId id="291" r:id="rId26"/>
    <p:sldId id="293" r:id="rId27"/>
    <p:sldId id="292" r:id="rId28"/>
    <p:sldId id="287" r:id="rId29"/>
    <p:sldId id="289" r:id="rId30"/>
    <p:sldId id="267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optimal web awesomeness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7199" y="4434737"/>
            <a:ext cx="4200526" cy="224620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413" y="440108"/>
            <a:ext cx="2159311" cy="1722067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anttraffic.com/images/responsive-desig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26" t="-3211" r="-2626" b="-3211"/>
          <a:stretch/>
        </p:blipFill>
        <p:spPr bwMode="auto">
          <a:xfrm>
            <a:off x="2728587" y="445937"/>
            <a:ext cx="2843536" cy="1716629"/>
          </a:xfrm>
          <a:prstGeom prst="roundRect">
            <a:avLst>
              <a:gd name="adj" fmla="val 1733"/>
            </a:avLst>
          </a:prstGeom>
          <a:solidFill>
            <a:srgbClr val="F8F8F8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63" y="2306134"/>
            <a:ext cx="1364788" cy="15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1581"/>
            <a:ext cx="7924800" cy="6858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378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71639" y="2547459"/>
            <a:ext cx="5800722" cy="386715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0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0" y="2798210"/>
            <a:ext cx="3117850" cy="1706080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4275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425700"/>
            <a:ext cx="8686800" cy="4279900"/>
          </a:xfrm>
        </p:spPr>
        <p:txBody>
          <a:bodyPr/>
          <a:lstStyle/>
          <a:p>
            <a:r>
              <a:rPr lang="en-US" dirty="0" smtClean="0"/>
              <a:t>Using fluid design and everything is just nice</a:t>
            </a:r>
          </a:p>
          <a:p>
            <a:pPr lvl="1"/>
            <a:r>
              <a:rPr lang="en-US" dirty="0" smtClean="0"/>
              <a:t>But fluid design is broken when it comes to using elements with fixed size</a:t>
            </a:r>
          </a:p>
          <a:p>
            <a:pPr lvl="1"/>
            <a:r>
              <a:rPr lang="en-US" dirty="0" smtClean="0"/>
              <a:t>By concept images are always with fixed size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1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 -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04522"/>
            <a:ext cx="8686800" cy="56010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Resolution: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, container with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60% </a:t>
            </a:r>
            <a:r>
              <a:rPr lang="en-US" dirty="0"/>
              <a:t>(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) and an image with width: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274"/>
            <a:ext cx="8686800" cy="5267325"/>
          </a:xfrm>
        </p:spPr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size, the image get all the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079" y="2749345"/>
            <a:ext cx="4389196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max-width:100%}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732879"/>
            <a:ext cx="6191250" cy="348615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099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7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100"/>
            <a:ext cx="8686800" cy="5270500"/>
          </a:xfrm>
        </p:spPr>
        <p:txBody>
          <a:bodyPr/>
          <a:lstStyle/>
          <a:p>
            <a:r>
              <a:rPr lang="en-US" dirty="0" smtClean="0"/>
              <a:t>Flexible type means proportional font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the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</p:spTree>
    <p:extLst>
      <p:ext uri="{BB962C8B-B14F-4D97-AF65-F5344CB8AC3E}">
        <p14:creationId xmlns:p14="http://schemas.microsoft.com/office/powerpoint/2010/main" val="139393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1800140"/>
          </a:xfrm>
        </p:spPr>
        <p:txBody>
          <a:bodyPr/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 = target / root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 = 23px / 16px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781" y="328641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font-size:23px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 //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 / 16 =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1.4375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2781" y="449958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font-size:1.4375px;}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6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2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13" y="2941637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 and types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8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2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06568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/>
              <a:t>Media queries consist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type</a:t>
            </a:r>
            <a:r>
              <a:rPr lang="en-US" dirty="0"/>
              <a:t> and </a:t>
            </a:r>
            <a:r>
              <a:rPr lang="en-US" dirty="0" smtClean="0"/>
              <a:t>expressions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If the evaluated result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the styles in the query are applied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36976"/>
            <a:ext cx="8077200" cy="3208571"/>
          </a:xfrm>
        </p:spPr>
        <p:txBody>
          <a:bodyPr/>
          <a:lstStyle/>
          <a:p>
            <a:r>
              <a:rPr lang="en-US" sz="1800" dirty="0"/>
              <a:t>.box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250px; height</a:t>
            </a:r>
            <a:r>
              <a:rPr lang="en-US" sz="1800" dirty="0"/>
              <a:t>: </a:t>
            </a:r>
            <a:r>
              <a:rPr lang="en-US" sz="1800" dirty="0" smtClean="0"/>
              <a:t>250px; display</a:t>
            </a:r>
            <a:r>
              <a:rPr lang="en-US" sz="1800" dirty="0"/>
              <a:t>: </a:t>
            </a:r>
            <a:r>
              <a:rPr lang="en-US" sz="1800" dirty="0" smtClean="0"/>
              <a:t>inline-block}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1024px)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300px; height</a:t>
            </a:r>
            <a:r>
              <a:rPr lang="en-US" sz="1800" dirty="0"/>
              <a:t>: </a:t>
            </a:r>
            <a:r>
              <a:rPr lang="en-US" sz="1800" dirty="0" smtClean="0"/>
              <a:t>300px;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960px) 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310px; height</a:t>
            </a:r>
            <a:r>
              <a:rPr lang="en-US" sz="1800" dirty="0"/>
              <a:t>: </a:t>
            </a:r>
            <a:r>
              <a:rPr lang="en-US" sz="1800" dirty="0" smtClean="0"/>
              <a:t>310px;}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480px)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 display</a:t>
            </a:r>
            <a:r>
              <a:rPr lang="en-US" sz="1800" dirty="0"/>
              <a:t>: </a:t>
            </a:r>
            <a:r>
              <a:rPr lang="en-US" sz="1800" dirty="0" smtClean="0"/>
              <a:t>block; width</a:t>
            </a:r>
            <a:r>
              <a:rPr lang="en-US" sz="1800" dirty="0"/>
              <a:t>: 95</a:t>
            </a:r>
            <a:r>
              <a:rPr lang="en-US" sz="1800" dirty="0" smtClean="0"/>
              <a:t>%; height}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8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457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2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48680"/>
            <a:ext cx="7924800" cy="569120"/>
          </a:xfrm>
        </p:spPr>
        <p:txBody>
          <a:bodyPr/>
          <a:lstStyle/>
          <a:p>
            <a:r>
              <a:rPr lang="en-US" dirty="0" smtClean="0"/>
              <a:t>Leverage the MQ support on most browsers</a:t>
            </a:r>
            <a:endParaRPr lang="en-US" dirty="0"/>
          </a:p>
        </p:txBody>
      </p:sp>
      <p:pic>
        <p:nvPicPr>
          <p:cNvPr id="13314" name="Picture 2" descr="http://cdn.instantshift.com/media/uploads/2012/09/why-do-you-need-responsive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0" y="2946400"/>
            <a:ext cx="4762500" cy="3333750"/>
          </a:xfrm>
          <a:prstGeom prst="roundRect">
            <a:avLst>
              <a:gd name="adj" fmla="val 333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Polyfills are scripts that leverage support for some functionality</a:t>
            </a:r>
          </a:p>
          <a:p>
            <a:pPr lvl="1"/>
            <a:r>
              <a:rPr lang="en-US" dirty="0" smtClean="0"/>
              <a:t>HTML 5 tags, CSS 3 properties, JS APIs, etc…</a:t>
            </a:r>
          </a:p>
          <a:p>
            <a:r>
              <a:rPr lang="en-US" dirty="0"/>
              <a:t>Polyfills </a:t>
            </a:r>
            <a:r>
              <a:rPr lang="en-US" dirty="0" smtClean="0"/>
              <a:t>are just a bunch of JavaScript that fills a specific hole in functionality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Gradients</a:t>
            </a:r>
            <a:endParaRPr lang="en-US" dirty="0"/>
          </a:p>
          <a:p>
            <a:pPr lvl="1"/>
            <a:r>
              <a:rPr lang="en-US" dirty="0" smtClean="0"/>
              <a:t>JavaScript canvas</a:t>
            </a:r>
          </a:p>
        </p:txBody>
      </p:sp>
    </p:spTree>
    <p:extLst>
      <p:ext uri="{BB962C8B-B14F-4D97-AF65-F5344CB8AC3E}">
        <p14:creationId xmlns:p14="http://schemas.microsoft.com/office/powerpoint/2010/main" val="2365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i.e. their support is limited to newer browsers</a:t>
            </a:r>
          </a:p>
          <a:p>
            <a:r>
              <a:rPr lang="en-US" dirty="0" smtClean="0"/>
              <a:t>Media queries can be made to work in all browsers using a polyfill</a:t>
            </a:r>
          </a:p>
          <a:p>
            <a:pPr lvl="1"/>
            <a:r>
              <a:rPr lang="en-US" dirty="0" smtClean="0"/>
              <a:t>Many MQ polyfills exists and their usage is similar</a:t>
            </a:r>
            <a:endParaRPr lang="en-US" dirty="0"/>
          </a:p>
          <a:p>
            <a:pPr lvl="1"/>
            <a:r>
              <a:rPr lang="en-US" dirty="0" smtClean="0"/>
              <a:t>Just include the polyfill js file into the HTML</a:t>
            </a:r>
          </a:p>
          <a:p>
            <a:pPr lvl="2"/>
            <a:r>
              <a:rPr lang="en-US" dirty="0" smtClean="0"/>
              <a:t>You have media queries on 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623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4984"/>
            <a:ext cx="7924800" cy="569120"/>
          </a:xfrm>
        </p:spPr>
        <p:txBody>
          <a:bodyPr/>
          <a:lstStyle/>
          <a:p>
            <a:r>
              <a:rPr lang="en-US" dirty="0" smtClean="0"/>
              <a:t>All of the above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Constructing a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8724"/>
            <a:ext cx="8686800" cy="5476875"/>
          </a:xfrm>
        </p:spPr>
        <p:txBody>
          <a:bodyPr/>
          <a:lstStyle/>
          <a:p>
            <a:r>
              <a:rPr lang="en-US" dirty="0" smtClean="0"/>
              <a:t>The construction of responsive design combines all of the above</a:t>
            </a:r>
          </a:p>
          <a:p>
            <a:pPr lvl="1"/>
            <a:r>
              <a:rPr lang="en-US" dirty="0" smtClean="0"/>
              <a:t>Fluid layout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Actually this all can be done only with media queries</a:t>
            </a:r>
          </a:p>
          <a:p>
            <a:pPr lvl="1"/>
            <a:r>
              <a:rPr lang="en-US" dirty="0" smtClean="0"/>
              <a:t>The code becomes too much and very hard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41337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2050" name="Picture 2" descr="http://t0.gstatic.com/images?q=tbn:ANd9GcRaNVKOh4Q-2Ox2SOnT-wh_L30EJIiiDvwXVWIfq1SYj89KqG2foA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96" t="-2266" b="-2266"/>
          <a:stretch/>
        </p:blipFill>
        <p:spPr bwMode="auto">
          <a:xfrm>
            <a:off x="1728788" y="800100"/>
            <a:ext cx="5686425" cy="4251326"/>
          </a:xfrm>
          <a:prstGeom prst="roundRect">
            <a:avLst>
              <a:gd name="adj" fmla="val 89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456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</a:t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20824"/>
            <a:ext cx="8686800" cy="4492752"/>
          </a:xfrm>
        </p:spPr>
        <p:txBody>
          <a:bodyPr/>
          <a:lstStyle/>
          <a:p>
            <a:r>
              <a:rPr lang="en-US" dirty="0" smtClean="0"/>
              <a:t>Task1: Using the given web page in folder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Implement responsive design for max-width: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</a:t>
            </a:r>
            <a:r>
              <a:rPr lang="en-US" dirty="0" smtClean="0"/>
              <a:t>px</a:t>
            </a:r>
          </a:p>
          <a:p>
            <a:pPr lvl="2"/>
            <a:r>
              <a:rPr lang="en-US" dirty="0" smtClean="0"/>
              <a:t>As shown in the image in the folder</a:t>
            </a:r>
          </a:p>
          <a:p>
            <a:pPr lvl="1"/>
            <a:r>
              <a:rPr lang="en-US" dirty="0" smtClean="0"/>
              <a:t>Without changing the given HTML and CSS</a:t>
            </a:r>
          </a:p>
        </p:txBody>
      </p:sp>
    </p:spTree>
    <p:extLst>
      <p:ext uri="{BB962C8B-B14F-4D97-AF65-F5344CB8AC3E}">
        <p14:creationId xmlns:p14="http://schemas.microsoft.com/office/powerpoint/2010/main" val="18391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15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Task2: Using the given web page in folder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task2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responsive design,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changing the given HTML and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Fix the navigation on smaller resolutions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text from social on smaller resolutions and move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news sidebar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page should look Ok on resolution-width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5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992"/>
            <a:ext cx="8686800" cy="5626608"/>
          </a:xfrm>
        </p:spPr>
        <p:txBody>
          <a:bodyPr/>
          <a:lstStyle/>
          <a:p>
            <a:r>
              <a:rPr lang="en-US" dirty="0" smtClean="0"/>
              <a:t>Responsive design is an approach to optimize the viewing experience on range of devices</a:t>
            </a:r>
          </a:p>
          <a:p>
            <a:pPr lvl="1"/>
            <a:r>
              <a:rPr lang="en-US" dirty="0" smtClean="0"/>
              <a:t>Better user experience on mobile, desktop, TV</a:t>
            </a:r>
          </a:p>
          <a:p>
            <a:pPr lvl="1"/>
            <a:r>
              <a:rPr lang="en-US" dirty="0" smtClean="0"/>
              <a:t>The UI depends on the device and device specifics</a:t>
            </a:r>
          </a:p>
          <a:p>
            <a:pPr lvl="2"/>
            <a:r>
              <a:rPr lang="en-US" dirty="0" smtClean="0"/>
              <a:t>Resolution, DPI, color range, etc…</a:t>
            </a:r>
          </a:p>
        </p:txBody>
      </p:sp>
    </p:spTree>
    <p:extLst>
      <p:ext uri="{BB962C8B-B14F-4D97-AF65-F5344CB8AC3E}">
        <p14:creationId xmlns:p14="http://schemas.microsoft.com/office/powerpoint/2010/main" val="9747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695451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175" y="24217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40" y="3300409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8751"/>
            <a:ext cx="7924800" cy="6858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5030"/>
            <a:ext cx="7924800" cy="569120"/>
          </a:xfrm>
        </p:spPr>
        <p:txBody>
          <a:bodyPr/>
          <a:lstStyle/>
          <a:p>
            <a:r>
              <a:rPr lang="en-US" dirty="0" smtClean="0"/>
              <a:t>Ways to implement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5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can be accomplished by using one or more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Fluid layout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proportional values for width, margin, etc…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 types are based on the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images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cannot go beyond their container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Apply styles based on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38301"/>
            <a:ext cx="7924800" cy="6858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4580"/>
            <a:ext cx="7924800" cy="569120"/>
          </a:xfrm>
        </p:spPr>
        <p:txBody>
          <a:bodyPr/>
          <a:lstStyle/>
          <a:p>
            <a:r>
              <a:rPr lang="en-US" dirty="0" smtClean="0"/>
              <a:t>Make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3411537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411537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6294"/>
            <a:ext cx="8686800" cy="571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05840" y="1484772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5944" y="1574522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9300" y="1574522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8732" y="1572998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944" y="2694662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837" y="2694662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18284" y="2686900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944" y="2996988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1075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1938528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2019300" y="2996988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2019300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536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6617715" y="3002510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6617715" y="2650559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8183880" y="2641415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3846322" y="3146340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  <a:endParaRPr lang="en-US" sz="14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892</Words>
  <Application>Microsoft Office PowerPoint</Application>
  <PresentationFormat>Презентация на цял екран (4:3)</PresentationFormat>
  <Paragraphs>155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Telerik Academy</vt:lpstr>
      <vt:lpstr>Responsive Design</vt:lpstr>
      <vt:lpstr>Table of Contents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Flexible Images - Example</vt:lpstr>
      <vt:lpstr>Making Images Flexible</vt:lpstr>
      <vt:lpstr>Flexible Images</vt:lpstr>
      <vt:lpstr>Flexible Type</vt:lpstr>
      <vt:lpstr>Flexible Type</vt:lpstr>
      <vt:lpstr>Flexible Type (2)</vt:lpstr>
      <vt:lpstr>Flexible Type</vt:lpstr>
      <vt:lpstr>Media Queries</vt:lpstr>
      <vt:lpstr>Media Queries</vt:lpstr>
      <vt:lpstr>Media Queries (2)</vt:lpstr>
      <vt:lpstr>Media Queries</vt:lpstr>
      <vt:lpstr>Media Queries Everywhere</vt:lpstr>
      <vt:lpstr>Polyfills</vt:lpstr>
      <vt:lpstr>Media Queries Everywhere</vt:lpstr>
      <vt:lpstr>Media Queries Everywhere</vt:lpstr>
      <vt:lpstr>Constructing  Responsive Design</vt:lpstr>
      <vt:lpstr>Constructing a  Responsive Design</vt:lpstr>
      <vt:lpstr>Responsive Design and  Media Queries</vt:lpstr>
      <vt:lpstr>Homework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Manhattan</cp:lastModifiedBy>
  <cp:revision>401</cp:revision>
  <dcterms:created xsi:type="dcterms:W3CDTF">2013-02-20T12:15:39Z</dcterms:created>
  <dcterms:modified xsi:type="dcterms:W3CDTF">2013-11-03T10:23:07Z</dcterms:modified>
</cp:coreProperties>
</file>