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614" r:id="rId36"/>
    <p:sldId id="608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18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</a:t>
            </a:r>
            <a:r>
              <a:rPr lang="en-US" sz="2400" b="1" dirty="0" err="1">
                <a:latin typeface="Consolas" panose="020B0609020204030204" pitchFamily="49" charset="0"/>
              </a:rPr>
              <a:t>createPerson</a:t>
            </a:r>
            <a:r>
              <a:rPr lang="en-US" sz="2400" b="1" dirty="0">
                <a:latin typeface="Consolas" panose="020B0609020204030204" pitchFamily="49" charset="0"/>
              </a:rPr>
              <a:t>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65476"/>
            <a:ext cx="8280000" cy="4320726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createPerson(firstName, lastName)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const result =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firstName;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lastName;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(result,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get</a:t>
            </a:r>
            <a:r>
              <a:rPr lang="en-US" sz="2400" b="1" noProof="1">
                <a:latin typeface="Consolas" pitchFamily="49" charset="0"/>
              </a:rPr>
              <a:t>()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  <a:r>
              <a:rPr lang="en-US" sz="2400" b="1" noProof="1">
                <a:latin typeface="Consolas" pitchFamily="49" charset="0"/>
              </a:rPr>
              <a:t>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(value)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});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return result;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72" y="2203418"/>
            <a:ext cx="2980582" cy="29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2330</Words>
  <Application>Microsoft Office PowerPoint</Application>
  <PresentationFormat>Widescreen</PresentationFormat>
  <Paragraphs>370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41</cp:revision>
  <dcterms:created xsi:type="dcterms:W3CDTF">2018-05-23T13:08:44Z</dcterms:created>
  <dcterms:modified xsi:type="dcterms:W3CDTF">2022-06-14T15:01:29Z</dcterms:modified>
  <cp:category>computer programming;programming;software development;software engineering</cp:category>
</cp:coreProperties>
</file>