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614" r:id="rId41"/>
    <p:sldId id="608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63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1918</Words>
  <Application>Microsoft Office PowerPoint</Application>
  <PresentationFormat>Широк екран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75</cp:revision>
  <dcterms:created xsi:type="dcterms:W3CDTF">2018-05-23T13:08:44Z</dcterms:created>
  <dcterms:modified xsi:type="dcterms:W3CDTF">2022-04-27T08:28:28Z</dcterms:modified>
  <cp:category>computer programming;programming;software development;software engineering</cp:category>
</cp:coreProperties>
</file>