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401" r:id="rId49"/>
    <p:sldId id="494" r:id="rId50"/>
    <p:sldId id="495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AE713-1773-41C4-81D0-20DC5802B9D8}">
          <p14:sldIdLst>
            <p14:sldId id="256"/>
            <p14:sldId id="257"/>
            <p14:sldId id="258"/>
          </p14:sldIdLst>
        </p14:section>
        <p14:section name="Reflection" id="{8820BAC7-EA2B-4498-97C8-557B2F31DF02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B7A2D07C-1AFA-4283-A6E2-7E96ABA458AC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onstructors, Fields and Methods" id="{99C2C8D5-D039-47C7-B478-0D009118D76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ccess Modifiers" id="{1C8BBE7F-C373-4020-ADCC-9BF4D686A92D}">
          <p14:sldIdLst>
            <p14:sldId id="279"/>
            <p14:sldId id="280"/>
            <p14:sldId id="281"/>
            <p14:sldId id="282"/>
            <p14:sldId id="283"/>
          </p14:sldIdLst>
        </p14:section>
        <p14:section name="Annotations" id="{C056168A-0FE8-407E-865D-2C82BCE71AAB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15EADA19-9E53-494F-AF6E-A7AA7D3FF020}">
          <p14:sldIdLst>
            <p14:sldId id="302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B3AE82-1A9B-4A1B-BAB9-D99DA0856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61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249463-6F39-4886-A501-7F887000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29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0460E1-D0D6-47F4-BAB0-69670000C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16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A13054-8590-4596-B85D-3BFF62696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2B077B-CC48-4931-8285-991B81B810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660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5E4A91-51B3-4BCA-9A28-8E03AB988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811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EC00E-8794-418F-8134-9FE5C8279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7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D6C635-9D17-4FA4-93C0-70BC769F5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0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41F4BF-ACDB-47FB-B553-5EF092B70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44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E96496-B3F6-458A-931A-88022110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01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35838E-227C-4B41-83FA-96633D25A6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7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D7EC51-C395-4A79-8379-7ECA1DF36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33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26BE-8033-4D79-BE51-A070D5973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11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B99B8-2BEC-43A2-BFF2-9B15DF6D6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47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25C434-8F74-4698-9ABE-EDF1665AB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8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9E0D6-0D15-4048-8648-5E4161541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4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B3AB52-E6A4-40E9-9DAE-039782F4DF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16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C9A3C3-09EC-4A3D-87DA-ADDD555A9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227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24CF52-C8FB-49BC-B30E-6DBC5803D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730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3CF160-D478-41E4-ADA3-D8AAD5F57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24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B3BA46-EF6E-4753-BF9B-F526A5166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97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5FD26C-87BF-43C6-8A2C-E5D088A16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19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27F1B9-14C6-47D2-A6A9-179CD7D59B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143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BCF851-2382-4EF4-A37A-6A0BDDF51A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87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FE40DA-9A9F-4C37-82EA-C0118CB5B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683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A13CD-F8B4-43FE-92D6-190A88490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628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E94269-1C2D-4221-9107-705169A1BA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165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86518-0647-4478-960D-940E1DD7F4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502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5469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DB7ECF-3B25-45E5-9730-59A772E8B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365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06BC62-FE2F-47D0-B7BC-BDEB29D3D9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216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F3A6B-5599-4C69-9724-A2E19BA4F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423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78953-F98E-4E93-B4DB-7D9E643C18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64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5BDA3E-D2C9-41A3-91D4-758408B52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9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98BB37-C4A7-4CEE-997D-4C3198853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9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23BAC-1ED5-4A02-9FAC-7EE48FA6E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740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F05DD-ED54-4FFF-A09E-AED47BB14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7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9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image" Target="../media/image38.jpg"/><Relationship Id="rId19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virtualracingschool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651909"/>
            <a:ext cx="2631413" cy="1611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25908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103848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587511" y="5043291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CB53763-FE49-4A0C-B0D1-7A9D69DD5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32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9040" y="41262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9040" y="2619000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A23AC2-0E8B-4FA3-89DC-892E11A7A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56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823" y="1811691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819" y="329992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C3E921-D168-4D3E-BC50-C63A2AD50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32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18479B1-D7D2-4D35-869C-6AE65021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0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333" y="1447801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Class&lt;Reflection&gt; aClass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>
                <a:latin typeface="Consolas" pitchFamily="49" charset="0"/>
              </a:rPr>
              <a:t>;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</a:t>
            </a:r>
            <a:r>
              <a:rPr lang="bg-BG" sz="2600" b="1" noProof="1">
                <a:latin typeface="Consolas" pitchFamily="49" charset="0"/>
              </a:rPr>
              <a:t>);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Class[] interfaces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Reflection ref = aClass.getDeclaredConstructor().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27368-D2B0-4971-A1D6-1E23BAA05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11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4B0E9-30ED-4DF7-843B-660C245397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Constructors,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59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5" y="1752601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74" y="313661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4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4C4FF28-44FE-47C7-8D05-4440F1F9D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14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752600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2" y="3850429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7F5D0C-9968-41E2-9A37-2ED6811C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01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4830" y="1676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4830" y="365443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830" y="5105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812EB6-EC39-462C-A691-05D0AB180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9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Setting value for 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5819" y="1715278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61609" y="5378018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7" y="3363686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2C613D5-AD64-4E03-8E07-AC3231DE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325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Reflection - 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Access Modifiers</a:t>
            </a:r>
          </a:p>
          <a:p>
            <a:pPr marL="819096" lvl="1" indent="-514350"/>
            <a:r>
              <a:rPr lang="en-US" dirty="0"/>
              <a:t>Reflecting Annotations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AF1A319-9669-4E51-8757-F453991A5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531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1793163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95800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3EE3EA-9473-47CA-9668-B9FAAF7B5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0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874" y="1740694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74" y="3773031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20246" y="5729918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808FA9-5EF4-4EB1-9778-50E8B518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37D0-F194-42F6-8E47-A56AD02FC41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10FF4-9D49-470E-A9C4-B4DAE76F1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347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4218" y="1602646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734BB-94D0-449E-B2E0-620DC8093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77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50F2DB-6BE4-4C4D-82C2-015AF8F92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5268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783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783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62700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B8836D-B087-4C4C-B936-C1AD9E61F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814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FD81A9-D17D-461E-96B2-EE4FD2DD8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1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EC2EF-E4D3-4E58-8EB0-5A1AEAFF2638}"/>
              </a:ext>
            </a:extLst>
          </p:cNvPr>
          <p:cNvSpPr txBox="1"/>
          <p:nvPr/>
        </p:nvSpPr>
        <p:spPr>
          <a:xfrm>
            <a:off x="760412" y="634422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EBDA96-6AF3-4774-B298-054CAB85B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020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8527" y="1610035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BD656F-946E-4EF1-AC03-F824B9E2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316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F646B7-414A-4319-9828-0B2D9E14C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791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8B13E4-AC20-4C03-974F-C65D511CE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3684815"/>
            <a:ext cx="962129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88" y="128433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13E50BE-BED8-4DA0-928D-E0E247AD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5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524" y="1874622"/>
            <a:ext cx="709284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464F25-8291-46F2-B442-4FBFA1C7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8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87EB38-1B87-47FE-8DB0-990CFC001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7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turns off </a:t>
            </a:r>
            <a:r>
              <a:rPr lang="en-US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46987" y="2563773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28800" y="4439830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4EF1A8D-E5F1-4E48-9ED7-5E1E4E48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1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6000" y="2799843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72508" y="2444013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B8DEAC-A364-4F59-AFA2-D84D4E33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6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966828-6518-48FC-B073-994105D0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+mj-lt"/>
              </a:rPr>
              <a:t>Allowed types for annotation elements:</a:t>
            </a:r>
          </a:p>
          <a:p>
            <a:pPr lvl="1"/>
            <a:r>
              <a:rPr lang="en-US" sz="3400" dirty="0">
                <a:latin typeface="+mj-lt"/>
              </a:rPr>
              <a:t>Primitive types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>
                <a:latin typeface="+mj-lt"/>
              </a:rPr>
              <a:t>,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sz="3400" dirty="0">
                <a:latin typeface="+mj-lt"/>
              </a:rPr>
              <a:t>,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3400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sz="3400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200011-2593-4E31-8EB9-3785992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6441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98BA57-EBE2-4934-9F32-4061A39E8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8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4247" y="212400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26156" y="2044891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AB4DD7E-A313-44EC-9EE6-1DAA85A6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5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395" y="3429000"/>
            <a:ext cx="6456243" cy="1362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5A1B78D-3195-42AC-9EE7-E22DD52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8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D2175-F8CD-4E4E-B1DE-FC50A19262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93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5887" y="1607127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43CEAD-41F3-4E24-A3AF-FB1C3A0CC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5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36" y="1771262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934" y="3561186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934" y="5352662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9B4447-E27E-4EA4-B849-DF183105C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69D6E1-9312-4A3A-9767-E3C4E63C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5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7CF2DB-8126-453C-84ED-122B0DD0C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599516" y="4760273"/>
            <a:ext cx="10626913" cy="1803203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34E8FE6B-C3DA-445C-80A5-B073F9B58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0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37138F-FE4E-4BB2-9405-6BFA8FE14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80B99-1850-43F0-A090-D9D5A91D7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2" y="1612806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C325AD-B350-4CDE-9179-AB18010EE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6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13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33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514600"/>
            <a:ext cx="4838999" cy="36292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9A039A-3A6E-47A7-8594-D050AE10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524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79490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C417BC-D838-4E93-8568-2B0162B6D2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30387E3-3E2B-4C74-9052-F2C188EAE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2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 smtClean="0">
                <a:solidFill>
                  <a:schemeClr val="bg1"/>
                </a:solidFill>
              </a:rPr>
              <a:t>themselves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3251448"/>
            <a:ext cx="3925125" cy="3926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B05187-B57B-4BAC-9E16-89E723F7D7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 smtClean="0">
                <a:solidFill>
                  <a:schemeClr val="bg1"/>
                </a:solidFill>
              </a:rPr>
              <a:t>testing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6F446A-C217-4C15-8C55-533C87A1CA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</a:t>
            </a:r>
            <a:r>
              <a:rPr lang="en-GB" b="1" dirty="0" smtClean="0">
                <a:solidFill>
                  <a:schemeClr val="bg1"/>
                </a:solidFill>
              </a:rPr>
              <a:t>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69" y="2441358"/>
            <a:ext cx="2908150" cy="29089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F789F0-0575-4D2E-9CEF-2536B542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6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BF5232-F311-4534-A9DA-DDD9E8C28B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Reflection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2322</Words>
  <Application>Microsoft Office PowerPoint</Application>
  <PresentationFormat>Widescreen</PresentationFormat>
  <Paragraphs>526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Reflection and Annotations</vt:lpstr>
      <vt:lpstr>Table of Contents</vt:lpstr>
      <vt:lpstr>Have a Question?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API</vt:lpstr>
      <vt:lpstr>The Class Object</vt:lpstr>
      <vt:lpstr>Class Name</vt:lpstr>
      <vt:lpstr>Base Class and Interfaces</vt:lpstr>
      <vt:lpstr>Problem: Reflection</vt:lpstr>
      <vt:lpstr>Solution: Reflection</vt:lpstr>
      <vt:lpstr>Constructors, Fields and Methods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Access Modifiers</vt:lpstr>
      <vt:lpstr>Access Modifiers</vt:lpstr>
      <vt:lpstr>Arrays</vt:lpstr>
      <vt:lpstr>Problem: High Quality Mistakes</vt:lpstr>
      <vt:lpstr>Solution: High Quality Mistakes</vt:lpstr>
      <vt:lpstr>Annotations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2021-09-08T13:53:22Z</dcterms:modified>
  <cp:category>programming;computer programming;software development;web development</cp:category>
</cp:coreProperties>
</file>