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401" r:id="rId12"/>
    <p:sldId id="494" r:id="rId13"/>
    <p:sldId id="495" r:id="rId14"/>
    <p:sldId id="405" r:id="rId15"/>
    <p:sldId id="4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A7BCDDE-847E-4C03-AB91-870E6C6D639E}">
          <p14:sldIdLst>
            <p14:sldId id="256"/>
            <p14:sldId id="257"/>
            <p14:sldId id="258"/>
          </p14:sldIdLst>
        </p14:section>
        <p14:section name="Test Driven Development" id="{6DED3B1A-A200-4594-AFFC-FEFC6F4A2EB3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Conclusion" id="{6A40C883-E820-4C5A-B436-C64F23176171}">
          <p14:sldIdLst>
            <p14:sldId id="266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768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01DACC-96EB-4050-A575-140C347780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093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CA75A1-404F-4E04-8A51-C5A35EB2D3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939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B280DA-2BA5-41AB-BA6D-C7286B8BD2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56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40B91E-4C64-40EF-BEBA-D3313307E9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476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BB390C-62C9-4348-BEE1-B27C8EA6E9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9896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8237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910288-4D6C-4477-8A45-13CCA10706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7368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8888739-57DE-4FC1-9132-A29D165561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625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0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image" Target="../media/image29.jpg"/><Relationship Id="rId19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7.png"/><Relationship Id="rId4" Type="http://schemas.openxmlformats.org/officeDocument/2006/relationships/hyperlink" Target="https://virtualracingschool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the "Test First" Approach to 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026" name="Picture 2" descr="Image result for te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839337"/>
            <a:ext cx="2631268" cy="174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29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97879" y="1769443"/>
            <a:ext cx="7829895" cy="49295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code, then test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tests first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Manage complexity more easily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2C053FA-FD6B-452F-AA8C-7C6A7283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17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6450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95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76441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62CE7A-B893-451D-A825-64AAF0FFB2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0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E9854E-5E2F-4258-B0C9-D819342D5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99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400" dirty="0"/>
              <a:t>Code and </a:t>
            </a:r>
            <a:r>
              <a:rPr lang="en-US" sz="3400" dirty="0" smtClean="0"/>
              <a:t>Test</a:t>
            </a:r>
            <a:endParaRPr lang="bg-BG" sz="3400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400" dirty="0" smtClean="0"/>
              <a:t>Test-Driven </a:t>
            </a:r>
            <a:r>
              <a:rPr lang="en-US" sz="3400" dirty="0"/>
              <a:t>Development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400" dirty="0"/>
              <a:t>Reasons to Use Test-Driven Development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8AEB722-D66D-4A85-8FBB-2ACD18DB86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15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AA7486-A3D9-4CA0-95D8-A3A6790B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530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94" y="1143000"/>
            <a:ext cx="2391726" cy="300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5B29C18-9D02-4EA3-94BE-3093B81281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72418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r>
              <a:rPr lang="bg-BG" dirty="0"/>
              <a:t>"</a:t>
            </a:r>
            <a:r>
              <a:rPr lang="en-US" dirty="0"/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"Test First" approach</a:t>
            </a:r>
          </a:p>
          <a:p>
            <a:pPr lvl="1"/>
            <a:r>
              <a:rPr lang="en-US" dirty="0"/>
              <a:t>Test-driven development (TDD)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69F42-76B5-4C02-9F10-211873FF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57" y="3759168"/>
            <a:ext cx="2917970" cy="228657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2D8E89-D1B2-42D0-9F14-0435092A33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/>
                <a:t>Time flow</a:t>
              </a:r>
              <a:endParaRPr kumimoji="0" lang="bg-BG" sz="2400" b="1" dirty="0"/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7584266B-0868-4E63-A89A-6A0486651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78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6940EDC-DD91-4802-92AD-912C21384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30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20D01E5D-8699-442D-9048-13EE216F2F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77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066" y="2158327"/>
            <a:ext cx="2541346" cy="254134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8BDF935-8E4D-4128-8BAE-410A4E8762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0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3710</TotalTime>
  <Words>418</Words>
  <Application>Microsoft Office PowerPoint</Application>
  <PresentationFormat>Widescreen</PresentationFormat>
  <Paragraphs>96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Test-Driven Development</vt:lpstr>
      <vt:lpstr>Table of Contents</vt:lpstr>
      <vt:lpstr>Have a Question?</vt:lpstr>
      <vt:lpstr>Test-Driven Development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Test Driven Development</dc:title>
  <dc:subject>Java OOP – Practical Training Course @ SoftUni</dc:subject>
  <dc:creator>Software University</dc:creator>
  <cp:keywords>Test Driven Development; Workshop; Project; Debug; 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21</cp:revision>
  <dcterms:created xsi:type="dcterms:W3CDTF">2018-05-23T13:08:44Z</dcterms:created>
  <dcterms:modified xsi:type="dcterms:W3CDTF">2021-09-08T15:06:46Z</dcterms:modified>
  <cp:category>programming;computer programming;software development;web development</cp:category>
</cp:coreProperties>
</file>