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610" r:id="rId47"/>
    <p:sldId id="611" r:id="rId48"/>
    <p:sldId id="405" r:id="rId49"/>
    <p:sldId id="6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sign Patterns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Why Design Patterns?" id="{19C06B6A-51DF-4F7C-9471-BD2AC90565E2}">
          <p14:sldIdLst>
            <p14:sldId id="573"/>
            <p14:sldId id="544"/>
            <p14:sldId id="574"/>
          </p14:sldIdLst>
        </p14:section>
        <p14:section name="Types of Design Pattern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610"/>
            <p14:sldId id="611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179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2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image" Target="../media/image41.jpg"/><Relationship Id="rId19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3082" y="561348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automated</a:t>
            </a:r>
            <a:r>
              <a:rPr lang="bg-BG" dirty="0"/>
              <a:t> </a:t>
            </a:r>
            <a:r>
              <a:rPr lang="en-US" dirty="0" smtClean="0"/>
              <a:t>testing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50" y="2529000"/>
            <a:ext cx="2999818" cy="1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bg-BG" dirty="0" smtClean="0"/>
          </a:p>
          <a:p>
            <a:r>
              <a:rPr lang="en-GB" dirty="0" smtClean="0"/>
              <a:t>  </a:t>
            </a:r>
            <a:r>
              <a:rPr lang="en-GB" dirty="0"/>
              <a:t>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Definition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Benefits and Drawbacks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 smtClean="0"/>
              <a:t>Behavioral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</a:t>
            </a:r>
            <a:r>
              <a:rPr lang="en-US" dirty="0" smtClean="0"/>
              <a:t>from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its </a:t>
            </a:r>
            <a:r>
              <a:rPr lang="en-US" dirty="0"/>
              <a:t>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Same construction process can create 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construction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0" y="1432708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1000" y="1489243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/>
              <a:t>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377773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29000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5430" y="1899000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376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4970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General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reusable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solutions</a:t>
            </a:r>
            <a:r>
              <a:rPr lang="en-US" sz="3400" dirty="0"/>
              <a:t> to common</a:t>
            </a:r>
            <a:br>
              <a:rPr lang="en-US" sz="3400" dirty="0"/>
            </a:br>
            <a:r>
              <a:rPr lang="en-US" sz="34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  <a:r>
              <a:rPr lang="en-US" sz="3400" dirty="0"/>
              <a:t> in order to</a:t>
            </a:r>
            <a:br>
              <a:rPr lang="en-US" sz="3400" dirty="0"/>
            </a:br>
            <a:r>
              <a:rPr lang="en-US" sz="34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Pattern name - 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Problem - </a:t>
            </a: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Solution -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Consequences - </a:t>
            </a: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1499</Words>
  <Application>Microsoft Office PowerPoint</Application>
  <PresentationFormat>Widescreen</PresentationFormat>
  <Paragraphs>392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2021-09-08T15:35:03Z</dcterms:modified>
  <cp:category>programming; education; software engineering; software development</cp:category>
</cp:coreProperties>
</file>