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0" r:id="rId4"/>
    <p:sldId id="451" r:id="rId5"/>
    <p:sldId id="706" r:id="rId6"/>
    <p:sldId id="592" r:id="rId7"/>
    <p:sldId id="628" r:id="rId8"/>
    <p:sldId id="707" r:id="rId9"/>
    <p:sldId id="673" r:id="rId10"/>
    <p:sldId id="676" r:id="rId11"/>
    <p:sldId id="677" r:id="rId12"/>
    <p:sldId id="593" r:id="rId13"/>
    <p:sldId id="597" r:id="rId14"/>
    <p:sldId id="598" r:id="rId15"/>
    <p:sldId id="454" r:id="rId16"/>
    <p:sldId id="455" r:id="rId17"/>
    <p:sldId id="456" r:id="rId18"/>
    <p:sldId id="581" r:id="rId19"/>
    <p:sldId id="582" r:id="rId20"/>
    <p:sldId id="583" r:id="rId21"/>
    <p:sldId id="695" r:id="rId22"/>
    <p:sldId id="696" r:id="rId23"/>
    <p:sldId id="705" r:id="rId24"/>
    <p:sldId id="401" r:id="rId25"/>
    <p:sldId id="614" r:id="rId26"/>
    <p:sldId id="608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43BD8B-CFDB-4BC6-A4C1-43FCE4CFD919}">
          <p14:sldIdLst>
            <p14:sldId id="256"/>
            <p14:sldId id="257"/>
            <p14:sldId id="450"/>
          </p14:sldIdLst>
        </p14:section>
        <p14:section name="Context API" id="{8309A633-42F7-4920-A295-D0537E9F1C47}">
          <p14:sldIdLst>
            <p14:sldId id="451"/>
            <p14:sldId id="706"/>
            <p14:sldId id="592"/>
          </p14:sldIdLst>
        </p14:section>
        <p14:section name="HOC" id="{24D648F8-3E30-441B-9795-B2D3BD2CCA9D}">
          <p14:sldIdLst>
            <p14:sldId id="628"/>
            <p14:sldId id="707"/>
            <p14:sldId id="673"/>
            <p14:sldId id="676"/>
            <p14:sldId id="677"/>
          </p14:sldIdLst>
        </p14:section>
        <p14:section name="Reducers" id="{41CC6F6B-0E98-4262-A23B-9B579E35BAA6}">
          <p14:sldIdLst>
            <p14:sldId id="593"/>
            <p14:sldId id="597"/>
            <p14:sldId id="598"/>
          </p14:sldIdLst>
        </p14:section>
        <p14:section name="Error Boundaries" id="{F7E80BCE-560D-4CCF-BC5F-088A2B247975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62215CC6-51E9-4EB0-982C-412F0E2D99D1}">
          <p14:sldIdLst>
            <p14:sldId id="695"/>
            <p14:sldId id="696"/>
          </p14:sldIdLst>
        </p14:section>
        <p14:section name="Conclusion" id="{71810889-B056-4FA3-8268-5481426A47C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B87F03-150E-4716-85C8-ED5E91257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EBA4F9-4966-4A4E-BF6B-551C774F6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341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B17CC1-0513-4B7C-95E6-CFE69EE30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14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HOC</a:t>
            </a:r>
          </a:p>
          <a:p>
            <a:r>
              <a:rPr lang="en-US" dirty="0"/>
              <a:t>Reducers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89CEF0-4E54-4005-9EAE-9E18B871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43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8F6049-D397-414A-B850-6358845CF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2BB3C-D944-4768-ADE1-EAEC8018C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2C0135-4E7B-4420-A3D8-0A3643E3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540</Words>
  <Application>Microsoft Office PowerPoint</Application>
  <PresentationFormat>Widescreen</PresentationFormat>
  <Paragraphs>149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23</cp:revision>
  <dcterms:created xsi:type="dcterms:W3CDTF">2018-05-23T13:08:44Z</dcterms:created>
  <dcterms:modified xsi:type="dcterms:W3CDTF">2023-01-09T08:33:48Z</dcterms:modified>
  <cp:category>computer programming;programming;software development;software engineering</cp:category>
</cp:coreProperties>
</file>