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4"/>
  </p:notesMasterIdLst>
  <p:handoutMasterIdLst>
    <p:handoutMasterId r:id="rId185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406" r:id="rId26"/>
    <p:sldId id="434" r:id="rId27"/>
    <p:sldId id="476" r:id="rId28"/>
    <p:sldId id="477" r:id="rId29"/>
    <p:sldId id="409" r:id="rId30"/>
    <p:sldId id="535" r:id="rId31"/>
    <p:sldId id="469" r:id="rId32"/>
    <p:sldId id="470" r:id="rId33"/>
    <p:sldId id="410" r:id="rId34"/>
    <p:sldId id="411" r:id="rId35"/>
    <p:sldId id="460" r:id="rId36"/>
    <p:sldId id="462" r:id="rId37"/>
    <p:sldId id="534" r:id="rId38"/>
    <p:sldId id="414" r:id="rId39"/>
    <p:sldId id="437" r:id="rId40"/>
    <p:sldId id="472" r:id="rId41"/>
    <p:sldId id="466" r:id="rId42"/>
    <p:sldId id="582" r:id="rId43"/>
    <p:sldId id="583" r:id="rId44"/>
    <p:sldId id="584" r:id="rId45"/>
    <p:sldId id="591" r:id="rId46"/>
    <p:sldId id="592" r:id="rId47"/>
    <p:sldId id="593" r:id="rId48"/>
    <p:sldId id="542" r:id="rId49"/>
    <p:sldId id="419" r:id="rId50"/>
    <p:sldId id="536" r:id="rId51"/>
    <p:sldId id="539" r:id="rId52"/>
    <p:sldId id="540" r:id="rId53"/>
    <p:sldId id="538" r:id="rId54"/>
    <p:sldId id="554" r:id="rId55"/>
    <p:sldId id="544" r:id="rId56"/>
    <p:sldId id="423" r:id="rId57"/>
    <p:sldId id="424" r:id="rId58"/>
    <p:sldId id="548" r:id="rId59"/>
    <p:sldId id="660" r:id="rId60"/>
    <p:sldId id="685" r:id="rId61"/>
    <p:sldId id="699" r:id="rId62"/>
    <p:sldId id="686" r:id="rId63"/>
    <p:sldId id="701" r:id="rId64"/>
    <p:sldId id="694" r:id="rId65"/>
    <p:sldId id="702" r:id="rId66"/>
    <p:sldId id="687" r:id="rId67"/>
    <p:sldId id="688" r:id="rId68"/>
    <p:sldId id="693" r:id="rId69"/>
    <p:sldId id="703" r:id="rId70"/>
    <p:sldId id="482" r:id="rId71"/>
    <p:sldId id="483" r:id="rId72"/>
    <p:sldId id="695" r:id="rId73"/>
    <p:sldId id="595" r:id="rId74"/>
    <p:sldId id="596" r:id="rId75"/>
    <p:sldId id="603" r:id="rId76"/>
    <p:sldId id="597" r:id="rId77"/>
    <p:sldId id="602" r:id="rId78"/>
    <p:sldId id="604" r:id="rId79"/>
    <p:sldId id="605" r:id="rId80"/>
    <p:sldId id="598" r:id="rId81"/>
    <p:sldId id="691" r:id="rId82"/>
    <p:sldId id="692" r:id="rId83"/>
    <p:sldId id="697" r:id="rId84"/>
    <p:sldId id="698" r:id="rId85"/>
    <p:sldId id="704" r:id="rId86"/>
    <p:sldId id="705" r:id="rId87"/>
    <p:sldId id="690" r:id="rId88"/>
    <p:sldId id="451" r:id="rId89"/>
    <p:sldId id="706" r:id="rId90"/>
    <p:sldId id="709" r:id="rId91"/>
    <p:sldId id="710" r:id="rId92"/>
    <p:sldId id="712" r:id="rId93"/>
    <p:sldId id="684" r:id="rId94"/>
    <p:sldId id="677" r:id="rId95"/>
    <p:sldId id="713" r:id="rId96"/>
    <p:sldId id="656" r:id="rId97"/>
    <p:sldId id="657" r:id="rId98"/>
    <p:sldId id="714" r:id="rId99"/>
    <p:sldId id="715" r:id="rId100"/>
    <p:sldId id="716" r:id="rId101"/>
    <p:sldId id="661" r:id="rId102"/>
    <p:sldId id="665" r:id="rId103"/>
    <p:sldId id="662" r:id="rId104"/>
    <p:sldId id="666" r:id="rId105"/>
    <p:sldId id="708" r:id="rId106"/>
    <p:sldId id="667" r:id="rId107"/>
    <p:sldId id="664" r:id="rId108"/>
    <p:sldId id="663" r:id="rId109"/>
    <p:sldId id="679" r:id="rId110"/>
    <p:sldId id="678" r:id="rId111"/>
    <p:sldId id="717" r:id="rId112"/>
    <p:sldId id="680" r:id="rId113"/>
    <p:sldId id="681" r:id="rId114"/>
    <p:sldId id="682" r:id="rId115"/>
    <p:sldId id="683" r:id="rId116"/>
    <p:sldId id="718" r:id="rId117"/>
    <p:sldId id="580" r:id="rId118"/>
    <p:sldId id="707" r:id="rId119"/>
    <p:sldId id="719" r:id="rId120"/>
    <p:sldId id="581" r:id="rId121"/>
    <p:sldId id="720" r:id="rId122"/>
    <p:sldId id="463" r:id="rId123"/>
    <p:sldId id="464" r:id="rId124"/>
    <p:sldId id="465" r:id="rId125"/>
    <p:sldId id="721" r:id="rId126"/>
    <p:sldId id="722" r:id="rId127"/>
    <p:sldId id="585" r:id="rId128"/>
    <p:sldId id="491" r:id="rId129"/>
    <p:sldId id="490" r:id="rId130"/>
    <p:sldId id="492" r:id="rId131"/>
    <p:sldId id="723" r:id="rId132"/>
    <p:sldId id="724" r:id="rId133"/>
    <p:sldId id="586" r:id="rId134"/>
    <p:sldId id="725" r:id="rId135"/>
    <p:sldId id="726" r:id="rId136"/>
    <p:sldId id="727" r:id="rId137"/>
    <p:sldId id="728" r:id="rId138"/>
    <p:sldId id="729" r:id="rId139"/>
    <p:sldId id="730" r:id="rId140"/>
    <p:sldId id="594" r:id="rId141"/>
    <p:sldId id="731" r:id="rId142"/>
    <p:sldId id="732" r:id="rId143"/>
    <p:sldId id="733" r:id="rId144"/>
    <p:sldId id="734" r:id="rId145"/>
    <p:sldId id="735" r:id="rId146"/>
    <p:sldId id="736" r:id="rId147"/>
    <p:sldId id="737" r:id="rId148"/>
    <p:sldId id="738" r:id="rId149"/>
    <p:sldId id="588" r:id="rId150"/>
    <p:sldId id="589" r:id="rId151"/>
    <p:sldId id="590" r:id="rId152"/>
    <p:sldId id="610" r:id="rId153"/>
    <p:sldId id="599" r:id="rId154"/>
    <p:sldId id="600" r:id="rId155"/>
    <p:sldId id="601" r:id="rId156"/>
    <p:sldId id="606" r:id="rId157"/>
    <p:sldId id="739" r:id="rId158"/>
    <p:sldId id="452" r:id="rId159"/>
    <p:sldId id="453" r:id="rId160"/>
    <p:sldId id="740" r:id="rId161"/>
    <p:sldId id="587" r:id="rId162"/>
    <p:sldId id="741" r:id="rId163"/>
    <p:sldId id="742" r:id="rId164"/>
    <p:sldId id="743" r:id="rId165"/>
    <p:sldId id="744" r:id="rId166"/>
    <p:sldId id="745" r:id="rId167"/>
    <p:sldId id="746" r:id="rId168"/>
    <p:sldId id="747" r:id="rId169"/>
    <p:sldId id="673" r:id="rId170"/>
    <p:sldId id="676" r:id="rId171"/>
    <p:sldId id="748" r:id="rId172"/>
    <p:sldId id="749" r:id="rId173"/>
    <p:sldId id="750" r:id="rId174"/>
    <p:sldId id="751" r:id="rId175"/>
    <p:sldId id="454" r:id="rId176"/>
    <p:sldId id="455" r:id="rId177"/>
    <p:sldId id="456" r:id="rId178"/>
    <p:sldId id="752" r:id="rId179"/>
    <p:sldId id="753" r:id="rId180"/>
    <p:sldId id="754" r:id="rId181"/>
    <p:sldId id="755" r:id="rId182"/>
    <p:sldId id="696" r:id="rId1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406"/>
            <p14:sldId id="434"/>
            <p14:sldId id="476"/>
            <p14:sldId id="477"/>
            <p14:sldId id="409"/>
            <p14:sldId id="535"/>
            <p14:sldId id="469"/>
            <p14:sldId id="470"/>
            <p14:sldId id="410"/>
            <p14:sldId id="411"/>
            <p14:sldId id="460"/>
            <p14:sldId id="462"/>
            <p14:sldId id="534"/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  <p14:sldId id="419"/>
            <p14:sldId id="536"/>
            <p14:sldId id="539"/>
            <p14:sldId id="540"/>
            <p14:sldId id="538"/>
            <p14:sldId id="554"/>
            <p14:sldId id="544"/>
            <p14:sldId id="423"/>
            <p14:sldId id="424"/>
            <p14:sldId id="548"/>
            <p14:sldId id="660"/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  <p14:sldId id="482"/>
            <p14:sldId id="483"/>
            <p14:sldId id="695"/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  <p14:sldId id="691"/>
            <p14:sldId id="692"/>
            <p14:sldId id="697"/>
            <p14:sldId id="698"/>
            <p14:sldId id="704"/>
            <p14:sldId id="705"/>
            <p14:sldId id="690"/>
            <p14:sldId id="451"/>
            <p14:sldId id="706"/>
            <p14:sldId id="709"/>
            <p14:sldId id="710"/>
            <p14:sldId id="712"/>
            <p14:sldId id="684"/>
            <p14:sldId id="677"/>
            <p14:sldId id="713"/>
            <p14:sldId id="656"/>
            <p14:sldId id="657"/>
            <p14:sldId id="714"/>
            <p14:sldId id="715"/>
            <p14:sldId id="716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  <p14:sldId id="679"/>
            <p14:sldId id="678"/>
            <p14:sldId id="717"/>
            <p14:sldId id="680"/>
            <p14:sldId id="681"/>
            <p14:sldId id="682"/>
            <p14:sldId id="683"/>
            <p14:sldId id="718"/>
            <p14:sldId id="580"/>
            <p14:sldId id="707"/>
            <p14:sldId id="719"/>
            <p14:sldId id="581"/>
            <p14:sldId id="720"/>
            <p14:sldId id="463"/>
            <p14:sldId id="464"/>
            <p14:sldId id="465"/>
            <p14:sldId id="721"/>
            <p14:sldId id="722"/>
            <p14:sldId id="585"/>
            <p14:sldId id="491"/>
            <p14:sldId id="490"/>
            <p14:sldId id="492"/>
            <p14:sldId id="723"/>
            <p14:sldId id="724"/>
            <p14:sldId id="586"/>
            <p14:sldId id="725"/>
            <p14:sldId id="726"/>
            <p14:sldId id="727"/>
            <p14:sldId id="728"/>
            <p14:sldId id="729"/>
            <p14:sldId id="730"/>
            <p14:sldId id="594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588"/>
            <p14:sldId id="589"/>
            <p14:sldId id="590"/>
            <p14:sldId id="610"/>
            <p14:sldId id="599"/>
            <p14:sldId id="600"/>
            <p14:sldId id="601"/>
            <p14:sldId id="606"/>
            <p14:sldId id="739"/>
            <p14:sldId id="452"/>
            <p14:sldId id="453"/>
            <p14:sldId id="740"/>
            <p14:sldId id="587"/>
            <p14:sldId id="741"/>
            <p14:sldId id="742"/>
            <p14:sldId id="743"/>
            <p14:sldId id="744"/>
            <p14:sldId id="745"/>
            <p14:sldId id="746"/>
            <p14:sldId id="747"/>
            <p14:sldId id="673"/>
            <p14:sldId id="676"/>
            <p14:sldId id="748"/>
            <p14:sldId id="749"/>
            <p14:sldId id="750"/>
            <p14:sldId id="751"/>
            <p14:sldId id="454"/>
            <p14:sldId id="455"/>
            <p14:sldId id="456"/>
            <p14:sldId id="752"/>
            <p14:sldId id="753"/>
            <p14:sldId id="754"/>
            <p14:sldId id="755"/>
            <p14:sldId id="6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EBC8615-5417-48C4-B6BD-47DF2CF4B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4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Uncontrolled Components Demo</a:t>
            </a:r>
          </a:p>
        </p:txBody>
      </p:sp>
    </p:spTree>
    <p:extLst>
      <p:ext uri="{BB962C8B-B14F-4D97-AF65-F5344CB8AC3E}">
        <p14:creationId xmlns:p14="http://schemas.microsoft.com/office/powerpoint/2010/main" val="11591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3" name="Графика 2" descr="Контролер за игри">
            <a:extLst>
              <a:ext uri="{FF2B5EF4-FFF2-40B4-BE49-F238E27FC236}">
                <a16:creationId xmlns:a16="http://schemas.microsoft.com/office/drawing/2014/main" id="{981A273B-F32D-09FA-D58C-F6A4FE75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500" y="1314000"/>
            <a:ext cx="2565000" cy="2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134000"/>
            <a:ext cx="668066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() =&gt; </a:t>
            </a:r>
            <a:r>
              <a:rPr lang="bg-BG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[email, 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('');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emailChangeHandler</a:t>
            </a:r>
            <a:r>
              <a:rPr lang="en-US" sz="2000" b="1" dirty="0">
                <a:latin typeface="Consolas" panose="020B0609020204030204" pitchFamily="49" charset="0"/>
              </a:rPr>
              <a:t> = (e) =&gt; 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setEmail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e.target.value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htmlFor='email'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Reuse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changeHandler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  <p:pic>
        <p:nvPicPr>
          <p:cNvPr id="3" name="Графика 2" descr="Везните на правосъдието">
            <a:extLst>
              <a:ext uri="{FF2B5EF4-FFF2-40B4-BE49-F238E27FC236}">
                <a16:creationId xmlns:a16="http://schemas.microsoft.com/office/drawing/2014/main" id="{A353B081-D848-3B56-FFDB-5B2E237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000" y="1385091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MyComponent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myRef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332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Register =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inputRef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inputRef.current.value);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483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5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10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7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3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4515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9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61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0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21636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24" y="5184000"/>
            <a:ext cx="9800351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6930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GB" sz="11500" b="1"/>
              <a:t>reactjs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C5A26C-4256-470E-9BD7-F03E6153A0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B5F05588-C2BD-40E5-95E5-AC217034AF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Items,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74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6476AB-8016-466E-8F3D-0CC0DE6EC0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doubled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console.log(doubled);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listItems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4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711569-8E9D-4777-9775-217807CAD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0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88440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8BBBAF-606F-4220-98BE-4C4F8668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7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1294"/>
            <a:ext cx="8335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 = 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b="1" dirty="0">
                <a:latin typeface="Consolas" panose="020B0609020204030204" pitchFamily="49" charset="0"/>
              </a:rPr>
              <a:t>{number}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 &lt;ul&gt;{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161AC0-BE72-4BC6-BC1A-A09FD085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D6F8CE-E0CB-4DE5-A730-D73669E9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6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todoItems = todos.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&lt;li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={todo.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97587-E06D-47C2-B3B6-019BD3C72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AFC1FB-E303-4273-A5F5-58FE8CD4A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3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content = posts.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={post.id}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31654-F2B7-40C6-A98B-46B65E38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95CF11-07F4-45D7-8068-13F2394CB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70270C5-C472-4816-8B94-B119F89F80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6919597A-E776-4EF0-A09D-A469FA4580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B0F6E4-5DAD-4601-9B30-68EDB86655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A1188-EF23-44B1-9371-17172C297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ED3610-923F-4AB5-9B56-EEBAFB0E6C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069E2-E2FF-4AB8-A001-BB93E6C66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E3DB917-496E-4F1B-9438-EC2653B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760B1D-9D7D-425B-9B8C-5D1E18BA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7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276B4-5BE5-48D3-862A-7929F276F7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Fetch API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E142FB7-CBCC-4D93-8345-BC78E0D3A4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Fetching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885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0A606-BE0D-4E6F-A299-4D797C7811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3678E6-ECC2-4621-AA7C-9D710FA7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D034826-CFE0-4209-B405-26FD53D5D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9EE1F1-32DE-4511-B6F1-61D1871BA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0" y="2990293"/>
            <a:ext cx="9585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8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(res =&gt; res.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8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    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8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E9E614-8A66-44D6-803B-3E2C4AD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 } from 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 } from './services/fetching-data-service';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function App()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const [state, </a:t>
            </a:r>
            <a:r>
              <a:rPr lang="en-US" sz="2000" b="1" dirty="0" err="1"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({ data: [],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 </a:t>
            </a:r>
            <a:r>
              <a:rPr lang="en-US" sz="2000" b="1" dirty="0" err="1">
                <a:latin typeface="Consolas" panose="020B0609020204030204" pitchFamily="49" charset="0"/>
              </a:rPr>
              <a:t>useEffect</a:t>
            </a:r>
            <a:r>
              <a:rPr lang="en-US" sz="20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true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rgbClr val="F2A40D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((state) =&gt; ({ ...state, data, </a:t>
            </a:r>
            <a:r>
              <a:rPr lang="en-US" sz="2000" b="1" dirty="0" err="1">
                <a:latin typeface="Consolas" panose="020B0609020204030204" pitchFamily="49" charset="0"/>
              </a:rPr>
              <a:t>isLoading</a:t>
            </a:r>
            <a:r>
              <a:rPr lang="en-US" sz="2000" b="1" dirty="0">
                <a:latin typeface="Consolas" panose="020B0609020204030204" pitchFamily="49" charset="0"/>
              </a:rPr>
              <a:t>: false }));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}, []);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7" y="2680079"/>
            <a:ext cx="3023793" cy="408623"/>
          </a:xfrm>
          <a:prstGeom prst="wedgeRoundRectCallout">
            <a:avLst>
              <a:gd name="adj1" fmla="val 67164"/>
              <a:gd name="adj2" fmla="val -1969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" y="5049000"/>
            <a:ext cx="3142636" cy="408623"/>
          </a:xfrm>
          <a:prstGeom prst="wedgeRoundRectCallout">
            <a:avLst>
              <a:gd name="adj1" fmla="val 75661"/>
              <a:gd name="adj2" fmla="val -37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0758AD30-DEAD-4EA7-7369-DE56CA6E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461457"/>
            <a:ext cx="3058130" cy="715089"/>
          </a:xfrm>
          <a:prstGeom prst="wedgeRoundRectCallout">
            <a:avLst>
              <a:gd name="adj1" fmla="val 63963"/>
              <a:gd name="adj2" fmla="val -333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hooks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E80F1F69-3405-AD56-F6CA-B51C78C8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3224688"/>
            <a:ext cx="3103200" cy="408623"/>
          </a:xfrm>
          <a:prstGeom prst="wedgeRoundRectCallout">
            <a:avLst>
              <a:gd name="adj1" fmla="val 68456"/>
              <a:gd name="adj2" fmla="val -478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46E23764-F559-3FC9-6816-238260FB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0" y="4136844"/>
            <a:ext cx="3142637" cy="408623"/>
          </a:xfrm>
          <a:prstGeom prst="wedgeRoundRectCallout">
            <a:avLst>
              <a:gd name="adj1" fmla="val 68127"/>
              <a:gd name="adj2" fmla="val -6786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</a:t>
            </a:r>
            <a:r>
              <a:rPr lang="en-US" b="1" dirty="0" err="1">
                <a:solidFill>
                  <a:srgbClr val="F2A40D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F2A40D"/>
                </a:solidFill>
                <a:latin typeface="Consolas" panose="020B0609020204030204" pitchFamily="49" charset="0"/>
              </a:rPr>
              <a:t> hook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1337660"/>
            <a:ext cx="72900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return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&lt;div 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='container'&gt;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{</a:t>
            </a:r>
            <a:r>
              <a:rPr lang="en-US" sz="2000" b="1" dirty="0" err="1">
                <a:latin typeface="Consolas" panose="020B0609020204030204" pitchFamily="49" charset="0"/>
              </a:rPr>
              <a:t>state.data.map</a:t>
            </a:r>
            <a:r>
              <a:rPr lang="en-US" sz="2000" b="1" dirty="0">
                <a:latin typeface="Consolas" panose="020B0609020204030204" pitchFamily="49" charset="0"/>
              </a:rPr>
              <a:t>((x) =&gt; (&lt;p key={x.id}&gt; {</a:t>
            </a:r>
            <a:r>
              <a:rPr lang="en-US" sz="2000" b="1" dirty="0" err="1">
                <a:latin typeface="Consolas" panose="020B0609020204030204" pitchFamily="49" charset="0"/>
              </a:rPr>
              <a:t>x.text</a:t>
            </a:r>
            <a:r>
              <a:rPr lang="en-US" sz="2000" b="1" dirty="0">
                <a:latin typeface="Consolas" panose="020B0609020204030204" pitchFamily="49" charset="0"/>
              </a:rPr>
              <a:t>}&lt;/p&gt;))}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394000"/>
            <a:ext cx="2743200" cy="715089"/>
          </a:xfrm>
          <a:prstGeom prst="wedgeRoundRectCallout">
            <a:avLst>
              <a:gd name="adj1" fmla="val 72739"/>
              <a:gd name="adj2" fmla="val -14699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Return the HTML structure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1112273-84A4-443A-A30D-8536861D3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7770</Words>
  <Application>Microsoft Office PowerPoint</Application>
  <PresentationFormat>Widescreen</PresentationFormat>
  <Paragraphs>1409</Paragraphs>
  <Slides>182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9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Fetch Service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Forms</vt:lpstr>
      <vt:lpstr>Forms</vt:lpstr>
      <vt:lpstr>Uncontrolled Components Demo</vt:lpstr>
      <vt:lpstr>Controlled Components</vt:lpstr>
      <vt:lpstr>Controlled Components</vt:lpstr>
      <vt:lpstr>Controlled Forms</vt:lpstr>
      <vt:lpstr>Form Component Declaration</vt:lpstr>
      <vt:lpstr>Form Component Rendering</vt:lpstr>
      <vt:lpstr>Unified Input Approach</vt:lpstr>
      <vt:lpstr>Use cases</vt:lpstr>
      <vt:lpstr>useRef</vt:lpstr>
      <vt:lpstr>Uncontrolled Components</vt:lpstr>
      <vt:lpstr>Using Refs Example</vt:lpstr>
      <vt:lpstr>Using Refs Example</vt:lpstr>
      <vt:lpstr>When to Use Refs 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Nikolay Kostadinov</cp:lastModifiedBy>
  <cp:revision>22</cp:revision>
  <dcterms:created xsi:type="dcterms:W3CDTF">2018-05-23T13:08:44Z</dcterms:created>
  <dcterms:modified xsi:type="dcterms:W3CDTF">2023-04-01T08:41:40Z</dcterms:modified>
  <cp:category>programming;computer programming;software development;javascript;web;react</cp:category>
</cp:coreProperties>
</file>