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6" r:id="rId34"/>
    <p:sldId id="297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6"/>
            <p14:sldId id="297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18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Lists from the </a:t>
            </a:r>
            <a:r>
              <a:rPr lang="en-GB" dirty="0" smtClean="0"/>
              <a:t>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</a:t>
            </a:r>
            <a:r>
              <a:rPr lang="en-US" dirty="0" smtClean="0"/>
              <a:t>Overview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Sorting Lists and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1406</Words>
  <Application>Microsoft Office PowerPoint</Application>
  <PresentationFormat>Widescreen</PresentationFormat>
  <Paragraphs>355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2021-05-18T08:24:13Z</dcterms:modified>
  <cp:category>programming fundamentals;computer programming;software development;web development</cp:category>
</cp:coreProperties>
</file>